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nva Sans" panose="020B0604020202020204" charset="0"/>
      <p:regular r:id="rId30"/>
    </p:embeddedFont>
    <p:embeddedFont>
      <p:font typeface="Helveticish" panose="020B0604020202020204" charset="0"/>
      <p:regular r:id="rId31"/>
    </p:embeddedFont>
    <p:embeddedFont>
      <p:font typeface="Helveticish Bold" panose="020B0604020202020204" charset="0"/>
      <p:regular r:id="rId32"/>
    </p:embeddedFont>
    <p:embeddedFont>
      <p:font typeface="Public Sans" panose="020B0604020202020204" charset="0"/>
      <p:regular r:id="rId33"/>
    </p:embeddedFont>
    <p:embeddedFont>
      <p:font typeface="Public Sans Bold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0369"/>
    <a:srgbClr val="005410"/>
    <a:srgbClr val="0042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ABD0D2-7C69-4112-80E4-34FC5C99303C}" v="128" dt="2023-09-12T16:57:37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0065" autoAdjust="0"/>
  </p:normalViewPr>
  <p:slideViewPr>
    <p:cSldViewPr>
      <p:cViewPr varScale="1">
        <p:scale>
          <a:sx n="67" d="100"/>
          <a:sy n="67" d="100"/>
        </p:scale>
        <p:origin x="9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itschuh, Margo M." userId="dc7423e6-dd89-4c12-a9bc-e8a5b47baee4" providerId="ADAL" clId="{93ABD0D2-7C69-4112-80E4-34FC5C99303C}"/>
    <pc:docChg chg="undo custSel addSld delSld modSld addMainMaster delMainMaster modMainMaster">
      <pc:chgData name="Leitschuh, Margo M." userId="dc7423e6-dd89-4c12-a9bc-e8a5b47baee4" providerId="ADAL" clId="{93ABD0D2-7C69-4112-80E4-34FC5C99303C}" dt="2023-09-12T17:02:55.134" v="1101" actId="1076"/>
      <pc:docMkLst>
        <pc:docMk/>
      </pc:docMkLst>
      <pc:sldChg chg="addSp delSp modSp mod">
        <pc:chgData name="Leitschuh, Margo M." userId="dc7423e6-dd89-4c12-a9bc-e8a5b47baee4" providerId="ADAL" clId="{93ABD0D2-7C69-4112-80E4-34FC5C99303C}" dt="2023-09-12T17:02:55.134" v="1101" actId="1076"/>
        <pc:sldMkLst>
          <pc:docMk/>
          <pc:sldMk cId="0" sldId="256"/>
        </pc:sldMkLst>
        <pc:spChg chg="del">
          <ac:chgData name="Leitschuh, Margo M." userId="dc7423e6-dd89-4c12-a9bc-e8a5b47baee4" providerId="ADAL" clId="{93ABD0D2-7C69-4112-80E4-34FC5C99303C}" dt="2023-09-12T13:12:19.684" v="3" actId="478"/>
          <ac:spMkLst>
            <pc:docMk/>
            <pc:sldMk cId="0" sldId="256"/>
            <ac:spMk id="10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7:02:52.729" v="1100" actId="14100"/>
          <ac:spMkLst>
            <pc:docMk/>
            <pc:sldMk cId="0" sldId="256"/>
            <ac:spMk id="12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7:02:43.069" v="1073" actId="478"/>
          <ac:spMkLst>
            <pc:docMk/>
            <pc:sldMk cId="0" sldId="256"/>
            <ac:spMk id="13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7:02:44.463" v="1074" actId="478"/>
          <ac:spMkLst>
            <pc:docMk/>
            <pc:sldMk cId="0" sldId="256"/>
            <ac:spMk id="14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3:09:07.697" v="2" actId="478"/>
          <ac:spMkLst>
            <pc:docMk/>
            <pc:sldMk cId="0" sldId="256"/>
            <ac:spMk id="15" creationId="{00000000-0000-0000-0000-000000000000}"/>
          </ac:spMkLst>
        </pc:spChg>
        <pc:spChg chg="add del mod">
          <ac:chgData name="Leitschuh, Margo M." userId="dc7423e6-dd89-4c12-a9bc-e8a5b47baee4" providerId="ADAL" clId="{93ABD0D2-7C69-4112-80E4-34FC5C99303C}" dt="2023-09-12T13:13:50.135" v="7" actId="478"/>
          <ac:spMkLst>
            <pc:docMk/>
            <pc:sldMk cId="0" sldId="256"/>
            <ac:spMk id="16" creationId="{5F430C5F-5AB3-B4EE-5440-655F0EDD45DE}"/>
          </ac:spMkLst>
        </pc:spChg>
        <pc:grpChg chg="del">
          <ac:chgData name="Leitschuh, Margo M." userId="dc7423e6-dd89-4c12-a9bc-e8a5b47baee4" providerId="ADAL" clId="{93ABD0D2-7C69-4112-80E4-34FC5C99303C}" dt="2023-09-12T13:12:33.327" v="5" actId="478"/>
          <ac:grpSpMkLst>
            <pc:docMk/>
            <pc:sldMk cId="0" sldId="256"/>
            <ac:grpSpMk id="2" creationId="{00000000-0000-0000-0000-000000000000}"/>
          </ac:grpSpMkLst>
        </pc:grpChg>
        <pc:grpChg chg="mod">
          <ac:chgData name="Leitschuh, Margo M." userId="dc7423e6-dd89-4c12-a9bc-e8a5b47baee4" providerId="ADAL" clId="{93ABD0D2-7C69-4112-80E4-34FC5C99303C}" dt="2023-09-12T17:02:55.134" v="1101" actId="1076"/>
          <ac:grpSpMkLst>
            <pc:docMk/>
            <pc:sldMk cId="0" sldId="256"/>
            <ac:grpSpMk id="4" creationId="{00000000-0000-0000-0000-000000000000}"/>
          </ac:grpSpMkLst>
        </pc:grpChg>
        <pc:graphicFrameChg chg="add del modGraphic">
          <ac:chgData name="Leitschuh, Margo M." userId="dc7423e6-dd89-4c12-a9bc-e8a5b47baee4" providerId="ADAL" clId="{93ABD0D2-7C69-4112-80E4-34FC5C99303C}" dt="2023-09-12T13:14:14.060" v="9" actId="478"/>
          <ac:graphicFrameMkLst>
            <pc:docMk/>
            <pc:sldMk cId="0" sldId="256"/>
            <ac:graphicFrameMk id="17" creationId="{133F4B4B-40EF-307A-007D-505841C75C1C}"/>
          </ac:graphicFrameMkLst>
        </pc:graphicFrameChg>
        <pc:picChg chg="mod">
          <ac:chgData name="Leitschuh, Margo M." userId="dc7423e6-dd89-4c12-a9bc-e8a5b47baee4" providerId="ADAL" clId="{93ABD0D2-7C69-4112-80E4-34FC5C99303C}" dt="2023-09-12T17:02:16.531" v="1067" actId="1076"/>
          <ac:picMkLst>
            <pc:docMk/>
            <pc:sldMk cId="0" sldId="256"/>
            <ac:picMk id="7" creationId="{00000000-0000-0000-0000-000000000000}"/>
          </ac:picMkLst>
        </pc:picChg>
        <pc:picChg chg="del">
          <ac:chgData name="Leitschuh, Margo M." userId="dc7423e6-dd89-4c12-a9bc-e8a5b47baee4" providerId="ADAL" clId="{93ABD0D2-7C69-4112-80E4-34FC5C99303C}" dt="2023-09-12T13:12:21.934" v="4" actId="478"/>
          <ac:picMkLst>
            <pc:docMk/>
            <pc:sldMk cId="0" sldId="256"/>
            <ac:picMk id="8" creationId="{00000000-0000-0000-0000-000000000000}"/>
          </ac:picMkLst>
        </pc:picChg>
        <pc:picChg chg="add mod modCrop">
          <ac:chgData name="Leitschuh, Margo M." userId="dc7423e6-dd89-4c12-a9bc-e8a5b47baee4" providerId="ADAL" clId="{93ABD0D2-7C69-4112-80E4-34FC5C99303C}" dt="2023-09-12T13:15:11.613" v="12" actId="732"/>
          <ac:picMkLst>
            <pc:docMk/>
            <pc:sldMk cId="0" sldId="256"/>
            <ac:picMk id="19" creationId="{C1FAD170-B96A-9A52-628F-04D008643C34}"/>
          </ac:picMkLst>
        </pc:picChg>
      </pc:sldChg>
      <pc:sldChg chg="addSp delSp modSp mod">
        <pc:chgData name="Leitschuh, Margo M." userId="dc7423e6-dd89-4c12-a9bc-e8a5b47baee4" providerId="ADAL" clId="{93ABD0D2-7C69-4112-80E4-34FC5C99303C}" dt="2023-09-12T13:42:13.305" v="308" actId="20577"/>
        <pc:sldMkLst>
          <pc:docMk/>
          <pc:sldMk cId="0" sldId="257"/>
        </pc:sldMkLst>
        <pc:spChg chg="del">
          <ac:chgData name="Leitschuh, Margo M." userId="dc7423e6-dd89-4c12-a9bc-e8a5b47baee4" providerId="ADAL" clId="{93ABD0D2-7C69-4112-80E4-34FC5C99303C}" dt="2023-09-12T13:17:19.258" v="50" actId="478"/>
          <ac:spMkLst>
            <pc:docMk/>
            <pc:sldMk cId="0" sldId="257"/>
            <ac:spMk id="11" creationId="{00000000-0000-0000-0000-000000000000}"/>
          </ac:spMkLst>
        </pc:spChg>
        <pc:grpChg chg="del">
          <ac:chgData name="Leitschuh, Margo M." userId="dc7423e6-dd89-4c12-a9bc-e8a5b47baee4" providerId="ADAL" clId="{93ABD0D2-7C69-4112-80E4-34FC5C99303C}" dt="2023-09-12T13:16:30.210" v="41" actId="478"/>
          <ac:grpSpMkLst>
            <pc:docMk/>
            <pc:sldMk cId="0" sldId="257"/>
            <ac:grpSpMk id="5" creationId="{00000000-0000-0000-0000-000000000000}"/>
          </ac:grpSpMkLst>
        </pc:grpChg>
        <pc:graphicFrameChg chg="modGraphic">
          <ac:chgData name="Leitschuh, Margo M." userId="dc7423e6-dd89-4c12-a9bc-e8a5b47baee4" providerId="ADAL" clId="{93ABD0D2-7C69-4112-80E4-34FC5C99303C}" dt="2023-09-12T13:16:07.571" v="20" actId="20577"/>
          <ac:graphicFrameMkLst>
            <pc:docMk/>
            <pc:sldMk cId="0" sldId="257"/>
            <ac:graphicFrameMk id="3" creationId="{00000000-0000-0000-0000-000000000000}"/>
          </ac:graphicFrameMkLst>
        </pc:graphicFrameChg>
        <pc:graphicFrameChg chg="modGraphic">
          <ac:chgData name="Leitschuh, Margo M." userId="dc7423e6-dd89-4c12-a9bc-e8a5b47baee4" providerId="ADAL" clId="{93ABD0D2-7C69-4112-80E4-34FC5C99303C}" dt="2023-09-12T13:42:13.305" v="308" actId="20577"/>
          <ac:graphicFrameMkLst>
            <pc:docMk/>
            <pc:sldMk cId="0" sldId="257"/>
            <ac:graphicFrameMk id="4" creationId="{00000000-0000-0000-0000-000000000000}"/>
          </ac:graphicFrameMkLst>
        </pc:graphicFrameChg>
        <pc:picChg chg="del topLvl">
          <ac:chgData name="Leitschuh, Margo M." userId="dc7423e6-dd89-4c12-a9bc-e8a5b47baee4" providerId="ADAL" clId="{93ABD0D2-7C69-4112-80E4-34FC5C99303C}" dt="2023-09-12T13:16:30.210" v="41" actId="478"/>
          <ac:picMkLst>
            <pc:docMk/>
            <pc:sldMk cId="0" sldId="257"/>
            <ac:picMk id="6" creationId="{00000000-0000-0000-0000-000000000000}"/>
          </ac:picMkLst>
        </pc:picChg>
        <pc:picChg chg="mod">
          <ac:chgData name="Leitschuh, Margo M." userId="dc7423e6-dd89-4c12-a9bc-e8a5b47baee4" providerId="ADAL" clId="{93ABD0D2-7C69-4112-80E4-34FC5C99303C}" dt="2023-09-12T13:17:35.896" v="52" actId="1076"/>
          <ac:picMkLst>
            <pc:docMk/>
            <pc:sldMk cId="0" sldId="257"/>
            <ac:picMk id="10" creationId="{00000000-0000-0000-0000-000000000000}"/>
          </ac:picMkLst>
        </pc:picChg>
        <pc:picChg chg="add mod modCrop">
          <ac:chgData name="Leitschuh, Margo M." userId="dc7423e6-dd89-4c12-a9bc-e8a5b47baee4" providerId="ADAL" clId="{93ABD0D2-7C69-4112-80E4-34FC5C99303C}" dt="2023-09-12T13:17:11.189" v="49" actId="1076"/>
          <ac:picMkLst>
            <pc:docMk/>
            <pc:sldMk cId="0" sldId="257"/>
            <ac:picMk id="13" creationId="{98B6C5AF-3AF4-8934-F9FB-7345B7BB13D2}"/>
          </ac:picMkLst>
        </pc:picChg>
      </pc:sldChg>
      <pc:sldChg chg="addSp delSp modSp mod">
        <pc:chgData name="Leitschuh, Margo M." userId="dc7423e6-dd89-4c12-a9bc-e8a5b47baee4" providerId="ADAL" clId="{93ABD0D2-7C69-4112-80E4-34FC5C99303C}" dt="2023-09-12T16:54:45.303" v="829" actId="1076"/>
        <pc:sldMkLst>
          <pc:docMk/>
          <pc:sldMk cId="0" sldId="258"/>
        </pc:sldMkLst>
        <pc:spChg chg="del">
          <ac:chgData name="Leitschuh, Margo M." userId="dc7423e6-dd89-4c12-a9bc-e8a5b47baee4" providerId="ADAL" clId="{93ABD0D2-7C69-4112-80E4-34FC5C99303C}" dt="2023-09-12T13:17:44.723" v="54" actId="478"/>
          <ac:spMkLst>
            <pc:docMk/>
            <pc:sldMk cId="0" sldId="258"/>
            <ac:spMk id="14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3:17:41.215" v="53" actId="478"/>
          <ac:spMkLst>
            <pc:docMk/>
            <pc:sldMk cId="0" sldId="258"/>
            <ac:spMk id="15" creationId="{00000000-0000-0000-0000-000000000000}"/>
          </ac:spMkLst>
        </pc:spChg>
        <pc:grpChg chg="del">
          <ac:chgData name="Leitschuh, Margo M." userId="dc7423e6-dd89-4c12-a9bc-e8a5b47baee4" providerId="ADAL" clId="{93ABD0D2-7C69-4112-80E4-34FC5C99303C}" dt="2023-09-12T13:17:52.252" v="55" actId="478"/>
          <ac:grpSpMkLst>
            <pc:docMk/>
            <pc:sldMk cId="0" sldId="258"/>
            <ac:grpSpMk id="7" creationId="{00000000-0000-0000-0000-000000000000}"/>
          </ac:grpSpMkLst>
        </pc:grpChg>
        <pc:picChg chg="del topLvl">
          <ac:chgData name="Leitschuh, Margo M." userId="dc7423e6-dd89-4c12-a9bc-e8a5b47baee4" providerId="ADAL" clId="{93ABD0D2-7C69-4112-80E4-34FC5C99303C}" dt="2023-09-12T13:17:52.252" v="55" actId="478"/>
          <ac:picMkLst>
            <pc:docMk/>
            <pc:sldMk cId="0" sldId="258"/>
            <ac:picMk id="8" creationId="{00000000-0000-0000-0000-000000000000}"/>
          </ac:picMkLst>
        </pc:picChg>
        <pc:picChg chg="mod">
          <ac:chgData name="Leitschuh, Margo M." userId="dc7423e6-dd89-4c12-a9bc-e8a5b47baee4" providerId="ADAL" clId="{93ABD0D2-7C69-4112-80E4-34FC5C99303C}" dt="2023-09-12T16:54:45.303" v="829" actId="1076"/>
          <ac:picMkLst>
            <pc:docMk/>
            <pc:sldMk cId="0" sldId="258"/>
            <ac:picMk id="9" creationId="{00000000-0000-0000-0000-000000000000}"/>
          </ac:picMkLst>
        </pc:picChg>
        <pc:picChg chg="add mod modCrop">
          <ac:chgData name="Leitschuh, Margo M." userId="dc7423e6-dd89-4c12-a9bc-e8a5b47baee4" providerId="ADAL" clId="{93ABD0D2-7C69-4112-80E4-34FC5C99303C}" dt="2023-09-12T13:18:21.273" v="61" actId="1076"/>
          <ac:picMkLst>
            <pc:docMk/>
            <pc:sldMk cId="0" sldId="258"/>
            <ac:picMk id="17" creationId="{0FEA94C8-4B5C-BE6A-44CE-553A78051FBD}"/>
          </ac:picMkLst>
        </pc:picChg>
      </pc:sldChg>
      <pc:sldChg chg="delSp modSp mod">
        <pc:chgData name="Leitschuh, Margo M." userId="dc7423e6-dd89-4c12-a9bc-e8a5b47baee4" providerId="ADAL" clId="{93ABD0D2-7C69-4112-80E4-34FC5C99303C}" dt="2023-09-12T13:18:44.581" v="68" actId="6549"/>
        <pc:sldMkLst>
          <pc:docMk/>
          <pc:sldMk cId="0" sldId="259"/>
        </pc:sldMkLst>
        <pc:spChg chg="del">
          <ac:chgData name="Leitschuh, Margo M." userId="dc7423e6-dd89-4c12-a9bc-e8a5b47baee4" providerId="ADAL" clId="{93ABD0D2-7C69-4112-80E4-34FC5C99303C}" dt="2023-09-12T13:18:36.730" v="64" actId="478"/>
          <ac:spMkLst>
            <pc:docMk/>
            <pc:sldMk cId="0" sldId="259"/>
            <ac:spMk id="9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3:18:42.578" v="67" actId="478"/>
          <ac:spMkLst>
            <pc:docMk/>
            <pc:sldMk cId="0" sldId="259"/>
            <ac:spMk id="10" creationId="{00000000-0000-0000-0000-000000000000}"/>
          </ac:spMkLst>
        </pc:spChg>
        <pc:graphicFrameChg chg="modGraphic">
          <ac:chgData name="Leitschuh, Margo M." userId="dc7423e6-dd89-4c12-a9bc-e8a5b47baee4" providerId="ADAL" clId="{93ABD0D2-7C69-4112-80E4-34FC5C99303C}" dt="2023-09-12T13:18:44.581" v="68" actId="6549"/>
          <ac:graphicFrameMkLst>
            <pc:docMk/>
            <pc:sldMk cId="0" sldId="259"/>
            <ac:graphicFrameMk id="2" creationId="{00000000-0000-0000-0000-000000000000}"/>
          </ac:graphicFrameMkLst>
        </pc:graphicFrameChg>
      </pc:sldChg>
      <pc:sldChg chg="delSp modSp mod">
        <pc:chgData name="Leitschuh, Margo M." userId="dc7423e6-dd89-4c12-a9bc-e8a5b47baee4" providerId="ADAL" clId="{93ABD0D2-7C69-4112-80E4-34FC5C99303C}" dt="2023-09-12T13:19:00.451" v="74" actId="478"/>
        <pc:sldMkLst>
          <pc:docMk/>
          <pc:sldMk cId="0" sldId="260"/>
        </pc:sldMkLst>
        <pc:spChg chg="del">
          <ac:chgData name="Leitschuh, Margo M." userId="dc7423e6-dd89-4c12-a9bc-e8a5b47baee4" providerId="ADAL" clId="{93ABD0D2-7C69-4112-80E4-34FC5C99303C}" dt="2023-09-12T13:19:00.451" v="74" actId="478"/>
          <ac:spMkLst>
            <pc:docMk/>
            <pc:sldMk cId="0" sldId="260"/>
            <ac:spMk id="9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3:18:58.384" v="73" actId="478"/>
          <ac:spMkLst>
            <pc:docMk/>
            <pc:sldMk cId="0" sldId="260"/>
            <ac:spMk id="10" creationId="{00000000-0000-0000-0000-000000000000}"/>
          </ac:spMkLst>
        </pc:spChg>
        <pc:graphicFrameChg chg="modGraphic">
          <ac:chgData name="Leitschuh, Margo M." userId="dc7423e6-dd89-4c12-a9bc-e8a5b47baee4" providerId="ADAL" clId="{93ABD0D2-7C69-4112-80E4-34FC5C99303C}" dt="2023-09-12T13:18:56.357" v="72" actId="20577"/>
          <ac:graphicFrameMkLst>
            <pc:docMk/>
            <pc:sldMk cId="0" sldId="260"/>
            <ac:graphicFrameMk id="2" creationId="{00000000-0000-0000-0000-000000000000}"/>
          </ac:graphicFrameMkLst>
        </pc:graphicFrameChg>
      </pc:sldChg>
      <pc:sldChg chg="addSp delSp modSp mod modClrScheme chgLayout">
        <pc:chgData name="Leitschuh, Margo M." userId="dc7423e6-dd89-4c12-a9bc-e8a5b47baee4" providerId="ADAL" clId="{93ABD0D2-7C69-4112-80E4-34FC5C99303C}" dt="2023-09-12T16:47:54.076" v="625" actId="207"/>
        <pc:sldMkLst>
          <pc:docMk/>
          <pc:sldMk cId="0" sldId="261"/>
        </pc:sldMkLst>
        <pc:spChg chg="mod">
          <ac:chgData name="Leitschuh, Margo M." userId="dc7423e6-dd89-4c12-a9bc-e8a5b47baee4" providerId="ADAL" clId="{93ABD0D2-7C69-4112-80E4-34FC5C99303C}" dt="2023-09-12T13:20:04.697" v="142" actId="20577"/>
          <ac:spMkLst>
            <pc:docMk/>
            <pc:sldMk cId="0" sldId="261"/>
            <ac:spMk id="2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3:33:44.891" v="266" actId="1076"/>
          <ac:spMkLst>
            <pc:docMk/>
            <pc:sldMk cId="0" sldId="261"/>
            <ac:spMk id="12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3:33:44.891" v="266" actId="1076"/>
          <ac:spMkLst>
            <pc:docMk/>
            <pc:sldMk cId="0" sldId="261"/>
            <ac:spMk id="13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3:33:53.399" v="268" actId="1076"/>
          <ac:spMkLst>
            <pc:docMk/>
            <pc:sldMk cId="0" sldId="261"/>
            <ac:spMk id="14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3:33:53.399" v="268" actId="1076"/>
          <ac:spMkLst>
            <pc:docMk/>
            <pc:sldMk cId="0" sldId="261"/>
            <ac:spMk id="15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3:33:24.180" v="262" actId="1076"/>
          <ac:spMkLst>
            <pc:docMk/>
            <pc:sldMk cId="0" sldId="261"/>
            <ac:spMk id="16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3:33:26.185" v="263" actId="1076"/>
          <ac:spMkLst>
            <pc:docMk/>
            <pc:sldMk cId="0" sldId="261"/>
            <ac:spMk id="17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3:33:49.554" v="267" actId="1076"/>
          <ac:spMkLst>
            <pc:docMk/>
            <pc:sldMk cId="0" sldId="261"/>
            <ac:spMk id="20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3:33:58.735" v="269" actId="1076"/>
          <ac:spMkLst>
            <pc:docMk/>
            <pc:sldMk cId="0" sldId="261"/>
            <ac:spMk id="23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3:33:58.735" v="269" actId="1076"/>
          <ac:spMkLst>
            <pc:docMk/>
            <pc:sldMk cId="0" sldId="261"/>
            <ac:spMk id="24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3:34:06.740" v="272" actId="1076"/>
          <ac:spMkLst>
            <pc:docMk/>
            <pc:sldMk cId="0" sldId="261"/>
            <ac:spMk id="27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3:34:08.946" v="273" actId="1076"/>
          <ac:spMkLst>
            <pc:docMk/>
            <pc:sldMk cId="0" sldId="261"/>
            <ac:spMk id="28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3:19:03.122" v="75" actId="478"/>
          <ac:spMkLst>
            <pc:docMk/>
            <pc:sldMk cId="0" sldId="261"/>
            <ac:spMk id="30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3:33:49.554" v="267" actId="1076"/>
          <ac:spMkLst>
            <pc:docMk/>
            <pc:sldMk cId="0" sldId="261"/>
            <ac:spMk id="31" creationId="{00000000-0000-0000-0000-000000000000}"/>
          </ac:spMkLst>
        </pc:spChg>
        <pc:spChg chg="add mod">
          <ac:chgData name="Leitschuh, Margo M." userId="dc7423e6-dd89-4c12-a9bc-e8a5b47baee4" providerId="ADAL" clId="{93ABD0D2-7C69-4112-80E4-34FC5C99303C}" dt="2023-09-12T16:47:37.145" v="620" actId="207"/>
          <ac:spMkLst>
            <pc:docMk/>
            <pc:sldMk cId="0" sldId="261"/>
            <ac:spMk id="32" creationId="{5684CB60-6016-50D3-3EAD-827D72ED82DD}"/>
          </ac:spMkLst>
        </pc:spChg>
        <pc:spChg chg="add del mod ord">
          <ac:chgData name="Leitschuh, Margo M." userId="dc7423e6-dd89-4c12-a9bc-e8a5b47baee4" providerId="ADAL" clId="{93ABD0D2-7C69-4112-80E4-34FC5C99303C}" dt="2023-09-12T13:32:32.914" v="237" actId="700"/>
          <ac:spMkLst>
            <pc:docMk/>
            <pc:sldMk cId="0" sldId="261"/>
            <ac:spMk id="33" creationId="{DB4C373D-DACB-BC28-F066-826EA2AEA0F4}"/>
          </ac:spMkLst>
        </pc:spChg>
        <pc:spChg chg="add del mod ord">
          <ac:chgData name="Leitschuh, Margo M." userId="dc7423e6-dd89-4c12-a9bc-e8a5b47baee4" providerId="ADAL" clId="{93ABD0D2-7C69-4112-80E4-34FC5C99303C}" dt="2023-09-12T13:32:32.914" v="237" actId="700"/>
          <ac:spMkLst>
            <pc:docMk/>
            <pc:sldMk cId="0" sldId="261"/>
            <ac:spMk id="34" creationId="{FFA1F0D6-2CB5-2992-9560-E180F3C6E26A}"/>
          </ac:spMkLst>
        </pc:spChg>
        <pc:spChg chg="add del mod ord">
          <ac:chgData name="Leitschuh, Margo M." userId="dc7423e6-dd89-4c12-a9bc-e8a5b47baee4" providerId="ADAL" clId="{93ABD0D2-7C69-4112-80E4-34FC5C99303C}" dt="2023-09-12T13:32:32.914" v="237" actId="700"/>
          <ac:spMkLst>
            <pc:docMk/>
            <pc:sldMk cId="0" sldId="261"/>
            <ac:spMk id="35" creationId="{FA525C6C-251E-396B-4F9D-BF07DA0EFB5C}"/>
          </ac:spMkLst>
        </pc:spChg>
        <pc:spChg chg="add del mod ord">
          <ac:chgData name="Leitschuh, Margo M." userId="dc7423e6-dd89-4c12-a9bc-e8a5b47baee4" providerId="ADAL" clId="{93ABD0D2-7C69-4112-80E4-34FC5C99303C}" dt="2023-09-12T13:32:32.914" v="237" actId="700"/>
          <ac:spMkLst>
            <pc:docMk/>
            <pc:sldMk cId="0" sldId="261"/>
            <ac:spMk id="36" creationId="{E2E11F2F-DC4F-AB10-07B6-5E0F0C12139C}"/>
          </ac:spMkLst>
        </pc:spChg>
        <pc:spChg chg="add del mod ord">
          <ac:chgData name="Leitschuh, Margo M." userId="dc7423e6-dd89-4c12-a9bc-e8a5b47baee4" providerId="ADAL" clId="{93ABD0D2-7C69-4112-80E4-34FC5C99303C}" dt="2023-09-12T13:32:32.914" v="237" actId="700"/>
          <ac:spMkLst>
            <pc:docMk/>
            <pc:sldMk cId="0" sldId="261"/>
            <ac:spMk id="37" creationId="{234AEF64-668E-33FA-1A57-07B5C7D05F18}"/>
          </ac:spMkLst>
        </pc:spChg>
        <pc:spChg chg="add del mod ord">
          <ac:chgData name="Leitschuh, Margo M." userId="dc7423e6-dd89-4c12-a9bc-e8a5b47baee4" providerId="ADAL" clId="{93ABD0D2-7C69-4112-80E4-34FC5C99303C}" dt="2023-09-12T13:32:32.914" v="237" actId="700"/>
          <ac:spMkLst>
            <pc:docMk/>
            <pc:sldMk cId="0" sldId="261"/>
            <ac:spMk id="38" creationId="{EFB54722-2F98-38D5-0DD1-98DE158408F1}"/>
          </ac:spMkLst>
        </pc:spChg>
        <pc:spChg chg="add del mod ord">
          <ac:chgData name="Leitschuh, Margo M." userId="dc7423e6-dd89-4c12-a9bc-e8a5b47baee4" providerId="ADAL" clId="{93ABD0D2-7C69-4112-80E4-34FC5C99303C}" dt="2023-09-12T13:32:32.914" v="237" actId="700"/>
          <ac:spMkLst>
            <pc:docMk/>
            <pc:sldMk cId="0" sldId="261"/>
            <ac:spMk id="39" creationId="{9F0CD16F-054B-02F4-C761-56C8498C931D}"/>
          </ac:spMkLst>
        </pc:spChg>
        <pc:spChg chg="add del mod ord">
          <ac:chgData name="Leitschuh, Margo M." userId="dc7423e6-dd89-4c12-a9bc-e8a5b47baee4" providerId="ADAL" clId="{93ABD0D2-7C69-4112-80E4-34FC5C99303C}" dt="2023-09-12T13:32:32.914" v="237" actId="700"/>
          <ac:spMkLst>
            <pc:docMk/>
            <pc:sldMk cId="0" sldId="261"/>
            <ac:spMk id="40" creationId="{D9B2017F-51FF-7162-F76D-78E96272FCF3}"/>
          </ac:spMkLst>
        </pc:spChg>
        <pc:spChg chg="add del mod ord">
          <ac:chgData name="Leitschuh, Margo M." userId="dc7423e6-dd89-4c12-a9bc-e8a5b47baee4" providerId="ADAL" clId="{93ABD0D2-7C69-4112-80E4-34FC5C99303C}" dt="2023-09-12T13:32:32.914" v="237" actId="700"/>
          <ac:spMkLst>
            <pc:docMk/>
            <pc:sldMk cId="0" sldId="261"/>
            <ac:spMk id="41" creationId="{9C4AFAD0-078D-19EF-6ADC-7BE0D1C1A911}"/>
          </ac:spMkLst>
        </pc:spChg>
        <pc:spChg chg="add del mod ord">
          <ac:chgData name="Leitschuh, Margo M." userId="dc7423e6-dd89-4c12-a9bc-e8a5b47baee4" providerId="ADAL" clId="{93ABD0D2-7C69-4112-80E4-34FC5C99303C}" dt="2023-09-12T13:32:32.914" v="237" actId="700"/>
          <ac:spMkLst>
            <pc:docMk/>
            <pc:sldMk cId="0" sldId="261"/>
            <ac:spMk id="42" creationId="{9DF51646-D58B-D94F-8AE1-D6C7812DACFE}"/>
          </ac:spMkLst>
        </pc:spChg>
        <pc:spChg chg="add del mod ord">
          <ac:chgData name="Leitschuh, Margo M." userId="dc7423e6-dd89-4c12-a9bc-e8a5b47baee4" providerId="ADAL" clId="{93ABD0D2-7C69-4112-80E4-34FC5C99303C}" dt="2023-09-12T13:32:32.914" v="237" actId="700"/>
          <ac:spMkLst>
            <pc:docMk/>
            <pc:sldMk cId="0" sldId="261"/>
            <ac:spMk id="43" creationId="{A845AD2D-1F8A-7DC9-CF96-A7AF0FE149E5}"/>
          </ac:spMkLst>
        </pc:spChg>
        <pc:spChg chg="add del mod ord">
          <ac:chgData name="Leitschuh, Margo M." userId="dc7423e6-dd89-4c12-a9bc-e8a5b47baee4" providerId="ADAL" clId="{93ABD0D2-7C69-4112-80E4-34FC5C99303C}" dt="2023-09-12T13:32:32.914" v="237" actId="700"/>
          <ac:spMkLst>
            <pc:docMk/>
            <pc:sldMk cId="0" sldId="261"/>
            <ac:spMk id="44" creationId="{D447CC64-350F-3CAA-8EF9-1D4D626603DD}"/>
          </ac:spMkLst>
        </pc:spChg>
        <pc:spChg chg="add del mod ord">
          <ac:chgData name="Leitschuh, Margo M." userId="dc7423e6-dd89-4c12-a9bc-e8a5b47baee4" providerId="ADAL" clId="{93ABD0D2-7C69-4112-80E4-34FC5C99303C}" dt="2023-09-12T13:32:32.914" v="237" actId="700"/>
          <ac:spMkLst>
            <pc:docMk/>
            <pc:sldMk cId="0" sldId="261"/>
            <ac:spMk id="45" creationId="{2AC912CC-F4B7-D19F-3DC6-C464F0C283D2}"/>
          </ac:spMkLst>
        </pc:spChg>
        <pc:spChg chg="add mod">
          <ac:chgData name="Leitschuh, Margo M." userId="dc7423e6-dd89-4c12-a9bc-e8a5b47baee4" providerId="ADAL" clId="{93ABD0D2-7C69-4112-80E4-34FC5C99303C}" dt="2023-09-12T16:47:40.191" v="621" actId="207"/>
          <ac:spMkLst>
            <pc:docMk/>
            <pc:sldMk cId="0" sldId="261"/>
            <ac:spMk id="46" creationId="{DD167F21-2AAA-98A8-60A9-8DD150C75404}"/>
          </ac:spMkLst>
        </pc:spChg>
        <pc:spChg chg="add mod">
          <ac:chgData name="Leitschuh, Margo M." userId="dc7423e6-dd89-4c12-a9bc-e8a5b47baee4" providerId="ADAL" clId="{93ABD0D2-7C69-4112-80E4-34FC5C99303C}" dt="2023-09-12T16:47:44.083" v="622" actId="207"/>
          <ac:spMkLst>
            <pc:docMk/>
            <pc:sldMk cId="0" sldId="261"/>
            <ac:spMk id="47" creationId="{BDE9E6F2-5898-199A-1205-88E9990E7F46}"/>
          </ac:spMkLst>
        </pc:spChg>
        <pc:spChg chg="add mod">
          <ac:chgData name="Leitschuh, Margo M." userId="dc7423e6-dd89-4c12-a9bc-e8a5b47baee4" providerId="ADAL" clId="{93ABD0D2-7C69-4112-80E4-34FC5C99303C}" dt="2023-09-12T16:47:46.725" v="623" actId="207"/>
          <ac:spMkLst>
            <pc:docMk/>
            <pc:sldMk cId="0" sldId="261"/>
            <ac:spMk id="48" creationId="{959348E8-DC1C-4035-60E9-CD4F5B41B49D}"/>
          </ac:spMkLst>
        </pc:spChg>
        <pc:spChg chg="add mod">
          <ac:chgData name="Leitschuh, Margo M." userId="dc7423e6-dd89-4c12-a9bc-e8a5b47baee4" providerId="ADAL" clId="{93ABD0D2-7C69-4112-80E4-34FC5C99303C}" dt="2023-09-12T16:47:51.299" v="624" actId="207"/>
          <ac:spMkLst>
            <pc:docMk/>
            <pc:sldMk cId="0" sldId="261"/>
            <ac:spMk id="49" creationId="{BBA9FAAD-FE73-769B-5BD1-6617C4E131C3}"/>
          </ac:spMkLst>
        </pc:spChg>
        <pc:spChg chg="add mod">
          <ac:chgData name="Leitschuh, Margo M." userId="dc7423e6-dd89-4c12-a9bc-e8a5b47baee4" providerId="ADAL" clId="{93ABD0D2-7C69-4112-80E4-34FC5C99303C}" dt="2023-09-12T16:47:54.076" v="625" actId="207"/>
          <ac:spMkLst>
            <pc:docMk/>
            <pc:sldMk cId="0" sldId="261"/>
            <ac:spMk id="50" creationId="{ABEC7297-714A-1BE1-545D-47B889E87BB3}"/>
          </ac:spMkLst>
        </pc:spChg>
        <pc:grpChg chg="add del">
          <ac:chgData name="Leitschuh, Margo M." userId="dc7423e6-dd89-4c12-a9bc-e8a5b47baee4" providerId="ADAL" clId="{93ABD0D2-7C69-4112-80E4-34FC5C99303C}" dt="2023-09-12T13:20:08.796" v="143" actId="478"/>
          <ac:grpSpMkLst>
            <pc:docMk/>
            <pc:sldMk cId="0" sldId="261"/>
            <ac:grpSpMk id="6" creationId="{00000000-0000-0000-0000-000000000000}"/>
          </ac:grpSpMkLst>
        </pc:grpChg>
        <pc:grpChg chg="del">
          <ac:chgData name="Leitschuh, Margo M." userId="dc7423e6-dd89-4c12-a9bc-e8a5b47baee4" providerId="ADAL" clId="{93ABD0D2-7C69-4112-80E4-34FC5C99303C}" dt="2023-09-12T13:33:01.018" v="249" actId="478"/>
          <ac:grpSpMkLst>
            <pc:docMk/>
            <pc:sldMk cId="0" sldId="261"/>
            <ac:grpSpMk id="8" creationId="{00000000-0000-0000-0000-000000000000}"/>
          </ac:grpSpMkLst>
        </pc:grpChg>
        <pc:grpChg chg="del">
          <ac:chgData name="Leitschuh, Margo M." userId="dc7423e6-dd89-4c12-a9bc-e8a5b47baee4" providerId="ADAL" clId="{93ABD0D2-7C69-4112-80E4-34FC5C99303C}" dt="2023-09-12T13:33:01.635" v="250" actId="478"/>
          <ac:grpSpMkLst>
            <pc:docMk/>
            <pc:sldMk cId="0" sldId="261"/>
            <ac:grpSpMk id="10" creationId="{00000000-0000-0000-0000-000000000000}"/>
          </ac:grpSpMkLst>
        </pc:grpChg>
        <pc:grpChg chg="del">
          <ac:chgData name="Leitschuh, Margo M." userId="dc7423e6-dd89-4c12-a9bc-e8a5b47baee4" providerId="ADAL" clId="{93ABD0D2-7C69-4112-80E4-34FC5C99303C}" dt="2023-09-12T13:33:02.979" v="253" actId="478"/>
          <ac:grpSpMkLst>
            <pc:docMk/>
            <pc:sldMk cId="0" sldId="261"/>
            <ac:grpSpMk id="18" creationId="{00000000-0000-0000-0000-000000000000}"/>
          </ac:grpSpMkLst>
        </pc:grpChg>
        <pc:grpChg chg="del">
          <ac:chgData name="Leitschuh, Margo M." userId="dc7423e6-dd89-4c12-a9bc-e8a5b47baee4" providerId="ADAL" clId="{93ABD0D2-7C69-4112-80E4-34FC5C99303C}" dt="2023-09-12T13:33:02.518" v="252" actId="478"/>
          <ac:grpSpMkLst>
            <pc:docMk/>
            <pc:sldMk cId="0" sldId="261"/>
            <ac:grpSpMk id="21" creationId="{00000000-0000-0000-0000-000000000000}"/>
          </ac:grpSpMkLst>
        </pc:grpChg>
        <pc:grpChg chg="del">
          <ac:chgData name="Leitschuh, Margo M." userId="dc7423e6-dd89-4c12-a9bc-e8a5b47baee4" providerId="ADAL" clId="{93ABD0D2-7C69-4112-80E4-34FC5C99303C}" dt="2023-09-12T13:33:02.024" v="251" actId="478"/>
          <ac:grpSpMkLst>
            <pc:docMk/>
            <pc:sldMk cId="0" sldId="261"/>
            <ac:grpSpMk id="25" creationId="{00000000-0000-0000-0000-000000000000}"/>
          </ac:grpSpMkLst>
        </pc:grpChg>
      </pc:sldChg>
      <pc:sldChg chg="addSp delSp modSp mod">
        <pc:chgData name="Leitschuh, Margo M." userId="dc7423e6-dd89-4c12-a9bc-e8a5b47baee4" providerId="ADAL" clId="{93ABD0D2-7C69-4112-80E4-34FC5C99303C}" dt="2023-09-12T13:43:40.568" v="330" actId="1076"/>
        <pc:sldMkLst>
          <pc:docMk/>
          <pc:sldMk cId="0" sldId="262"/>
        </pc:sldMkLst>
        <pc:spChg chg="mod">
          <ac:chgData name="Leitschuh, Margo M." userId="dc7423e6-dd89-4c12-a9bc-e8a5b47baee4" providerId="ADAL" clId="{93ABD0D2-7C69-4112-80E4-34FC5C99303C}" dt="2023-09-12T13:43:29.786" v="327" actId="1076"/>
          <ac:spMkLst>
            <pc:docMk/>
            <pc:sldMk cId="0" sldId="262"/>
            <ac:spMk id="28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3:43:31.760" v="328" actId="1076"/>
          <ac:spMkLst>
            <pc:docMk/>
            <pc:sldMk cId="0" sldId="262"/>
            <ac:spMk id="29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3:41:50.836" v="284" actId="20577"/>
          <ac:spMkLst>
            <pc:docMk/>
            <pc:sldMk cId="0" sldId="262"/>
            <ac:spMk id="31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3:41:59.842" v="301" actId="20577"/>
          <ac:spMkLst>
            <pc:docMk/>
            <pc:sldMk cId="0" sldId="262"/>
            <ac:spMk id="34" creationId="{00000000-0000-0000-0000-000000000000}"/>
          </ac:spMkLst>
        </pc:spChg>
        <pc:spChg chg="del mod">
          <ac:chgData name="Leitschuh, Margo M." userId="dc7423e6-dd89-4c12-a9bc-e8a5b47baee4" providerId="ADAL" clId="{93ABD0D2-7C69-4112-80E4-34FC5C99303C}" dt="2023-09-12T13:42:09.487" v="304"/>
          <ac:spMkLst>
            <pc:docMk/>
            <pc:sldMk cId="0" sldId="262"/>
            <ac:spMk id="35" creationId="{00000000-0000-0000-0000-000000000000}"/>
          </ac:spMkLst>
        </pc:spChg>
        <pc:grpChg chg="mod">
          <ac:chgData name="Leitschuh, Margo M." userId="dc7423e6-dd89-4c12-a9bc-e8a5b47baee4" providerId="ADAL" clId="{93ABD0D2-7C69-4112-80E4-34FC5C99303C}" dt="2023-09-12T13:42:21.508" v="310" actId="1076"/>
          <ac:grpSpMkLst>
            <pc:docMk/>
            <pc:sldMk cId="0" sldId="262"/>
            <ac:grpSpMk id="2" creationId="{00000000-0000-0000-0000-000000000000}"/>
          </ac:grpSpMkLst>
        </pc:grpChg>
        <pc:grpChg chg="del">
          <ac:chgData name="Leitschuh, Margo M." userId="dc7423e6-dd89-4c12-a9bc-e8a5b47baee4" providerId="ADAL" clId="{93ABD0D2-7C69-4112-80E4-34FC5C99303C}" dt="2023-09-12T13:42:18.619" v="309" actId="478"/>
          <ac:grpSpMkLst>
            <pc:docMk/>
            <pc:sldMk cId="0" sldId="262"/>
            <ac:grpSpMk id="5" creationId="{00000000-0000-0000-0000-000000000000}"/>
          </ac:grpSpMkLst>
        </pc:grpChg>
        <pc:picChg chg="add del mod">
          <ac:chgData name="Leitschuh, Margo M." userId="dc7423e6-dd89-4c12-a9bc-e8a5b47baee4" providerId="ADAL" clId="{93ABD0D2-7C69-4112-80E4-34FC5C99303C}" dt="2023-09-12T13:42:39.829" v="312" actId="478"/>
          <ac:picMkLst>
            <pc:docMk/>
            <pc:sldMk cId="0" sldId="262"/>
            <ac:picMk id="37" creationId="{5F2FD63B-1A19-A32D-81D9-4B57AD2AD7B4}"/>
          </ac:picMkLst>
        </pc:picChg>
        <pc:picChg chg="add mod modCrop">
          <ac:chgData name="Leitschuh, Margo M." userId="dc7423e6-dd89-4c12-a9bc-e8a5b47baee4" providerId="ADAL" clId="{93ABD0D2-7C69-4112-80E4-34FC5C99303C}" dt="2023-09-12T13:43:40.568" v="330" actId="1076"/>
          <ac:picMkLst>
            <pc:docMk/>
            <pc:sldMk cId="0" sldId="262"/>
            <ac:picMk id="39" creationId="{F12E1A9D-C069-A301-F163-C3CA0478ED12}"/>
          </ac:picMkLst>
        </pc:picChg>
      </pc:sldChg>
      <pc:sldChg chg="delSp modSp mod">
        <pc:chgData name="Leitschuh, Margo M." userId="dc7423e6-dd89-4c12-a9bc-e8a5b47baee4" providerId="ADAL" clId="{93ABD0D2-7C69-4112-80E4-34FC5C99303C}" dt="2023-09-12T16:54:37.604" v="828" actId="1076"/>
        <pc:sldMkLst>
          <pc:docMk/>
          <pc:sldMk cId="0" sldId="263"/>
        </pc:sldMkLst>
        <pc:spChg chg="mod">
          <ac:chgData name="Leitschuh, Margo M." userId="dc7423e6-dd89-4c12-a9bc-e8a5b47baee4" providerId="ADAL" clId="{93ABD0D2-7C69-4112-80E4-34FC5C99303C}" dt="2023-09-12T13:43:59.956" v="340" actId="20577"/>
          <ac:spMkLst>
            <pc:docMk/>
            <pc:sldMk cId="0" sldId="263"/>
            <ac:spMk id="2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3:43:46.714" v="331" actId="478"/>
          <ac:spMkLst>
            <pc:docMk/>
            <pc:sldMk cId="0" sldId="263"/>
            <ac:spMk id="6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3:44:45.728" v="358" actId="14100"/>
          <ac:spMkLst>
            <pc:docMk/>
            <pc:sldMk cId="0" sldId="263"/>
            <ac:spMk id="8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3:44:52.317" v="363" actId="14100"/>
          <ac:spMkLst>
            <pc:docMk/>
            <pc:sldMk cId="0" sldId="263"/>
            <ac:spMk id="9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3:44:38.284" v="353" actId="478"/>
          <ac:spMkLst>
            <pc:docMk/>
            <pc:sldMk cId="0" sldId="263"/>
            <ac:spMk id="22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3:44:34.547" v="352" actId="478"/>
          <ac:spMkLst>
            <pc:docMk/>
            <pc:sldMk cId="0" sldId="263"/>
            <ac:spMk id="23" creationId="{00000000-0000-0000-0000-000000000000}"/>
          </ac:spMkLst>
        </pc:spChg>
        <pc:grpChg chg="del">
          <ac:chgData name="Leitschuh, Margo M." userId="dc7423e6-dd89-4c12-a9bc-e8a5b47baee4" providerId="ADAL" clId="{93ABD0D2-7C69-4112-80E4-34FC5C99303C}" dt="2023-09-12T13:44:34.547" v="352" actId="478"/>
          <ac:grpSpMkLst>
            <pc:docMk/>
            <pc:sldMk cId="0" sldId="263"/>
            <ac:grpSpMk id="21" creationId="{00000000-0000-0000-0000-000000000000}"/>
          </ac:grpSpMkLst>
        </pc:grpChg>
        <pc:graphicFrameChg chg="modGraphic">
          <ac:chgData name="Leitschuh, Margo M." userId="dc7423e6-dd89-4c12-a9bc-e8a5b47baee4" providerId="ADAL" clId="{93ABD0D2-7C69-4112-80E4-34FC5C99303C}" dt="2023-09-12T13:44:14.090" v="351" actId="20577"/>
          <ac:graphicFrameMkLst>
            <pc:docMk/>
            <pc:sldMk cId="0" sldId="263"/>
            <ac:graphicFrameMk id="5" creationId="{00000000-0000-0000-0000-000000000000}"/>
          </ac:graphicFrameMkLst>
        </pc:graphicFrameChg>
        <pc:picChg chg="mod">
          <ac:chgData name="Leitschuh, Margo M." userId="dc7423e6-dd89-4c12-a9bc-e8a5b47baee4" providerId="ADAL" clId="{93ABD0D2-7C69-4112-80E4-34FC5C99303C}" dt="2023-09-12T16:54:37.604" v="828" actId="1076"/>
          <ac:picMkLst>
            <pc:docMk/>
            <pc:sldMk cId="0" sldId="263"/>
            <ac:picMk id="4" creationId="{00000000-0000-0000-0000-000000000000}"/>
          </ac:picMkLst>
        </pc:picChg>
      </pc:sldChg>
      <pc:sldChg chg="addSp delSp modSp mod">
        <pc:chgData name="Leitschuh, Margo M." userId="dc7423e6-dd89-4c12-a9bc-e8a5b47baee4" providerId="ADAL" clId="{93ABD0D2-7C69-4112-80E4-34FC5C99303C}" dt="2023-09-12T16:54:34.408" v="827" actId="1076"/>
        <pc:sldMkLst>
          <pc:docMk/>
          <pc:sldMk cId="0" sldId="264"/>
        </pc:sldMkLst>
        <pc:spChg chg="del">
          <ac:chgData name="Leitschuh, Margo M." userId="dc7423e6-dd89-4c12-a9bc-e8a5b47baee4" providerId="ADAL" clId="{93ABD0D2-7C69-4112-80E4-34FC5C99303C}" dt="2023-09-12T13:45:12.296" v="377" actId="478"/>
          <ac:spMkLst>
            <pc:docMk/>
            <pc:sldMk cId="0" sldId="264"/>
            <ac:spMk id="3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3:45:29.080" v="378" actId="1076"/>
          <ac:spMkLst>
            <pc:docMk/>
            <pc:sldMk cId="0" sldId="264"/>
            <ac:spMk id="10" creationId="{00000000-0000-0000-0000-000000000000}"/>
          </ac:spMkLst>
        </pc:spChg>
        <pc:grpChg chg="del">
          <ac:chgData name="Leitschuh, Margo M." userId="dc7423e6-dd89-4c12-a9bc-e8a5b47baee4" providerId="ADAL" clId="{93ABD0D2-7C69-4112-80E4-34FC5C99303C}" dt="2023-09-12T13:45:31.725" v="379" actId="478"/>
          <ac:grpSpMkLst>
            <pc:docMk/>
            <pc:sldMk cId="0" sldId="264"/>
            <ac:grpSpMk id="4" creationId="{00000000-0000-0000-0000-000000000000}"/>
          </ac:grpSpMkLst>
        </pc:grpChg>
        <pc:graphicFrameChg chg="modGraphic">
          <ac:chgData name="Leitschuh, Margo M." userId="dc7423e6-dd89-4c12-a9bc-e8a5b47baee4" providerId="ADAL" clId="{93ABD0D2-7C69-4112-80E4-34FC5C99303C}" dt="2023-09-12T13:46:36.107" v="424" actId="20577"/>
          <ac:graphicFrameMkLst>
            <pc:docMk/>
            <pc:sldMk cId="0" sldId="264"/>
            <ac:graphicFrameMk id="14" creationId="{00000000-0000-0000-0000-000000000000}"/>
          </ac:graphicFrameMkLst>
        </pc:graphicFrameChg>
        <pc:graphicFrameChg chg="add mod">
          <ac:chgData name="Leitschuh, Margo M." userId="dc7423e6-dd89-4c12-a9bc-e8a5b47baee4" providerId="ADAL" clId="{93ABD0D2-7C69-4112-80E4-34FC5C99303C}" dt="2023-09-12T16:48:04.792" v="626" actId="207"/>
          <ac:graphicFrameMkLst>
            <pc:docMk/>
            <pc:sldMk cId="0" sldId="264"/>
            <ac:graphicFrameMk id="18" creationId="{1EF1339F-0EC5-9F28-C741-7B01D6835BF3}"/>
          </ac:graphicFrameMkLst>
        </pc:graphicFrameChg>
        <pc:picChg chg="mod">
          <ac:chgData name="Leitschuh, Margo M." userId="dc7423e6-dd89-4c12-a9bc-e8a5b47baee4" providerId="ADAL" clId="{93ABD0D2-7C69-4112-80E4-34FC5C99303C}" dt="2023-09-12T16:54:34.408" v="827" actId="1076"/>
          <ac:picMkLst>
            <pc:docMk/>
            <pc:sldMk cId="0" sldId="264"/>
            <ac:picMk id="2" creationId="{00000000-0000-0000-0000-000000000000}"/>
          </ac:picMkLst>
        </pc:picChg>
      </pc:sldChg>
      <pc:sldChg chg="addSp delSp modSp mod">
        <pc:chgData name="Leitschuh, Margo M." userId="dc7423e6-dd89-4c12-a9bc-e8a5b47baee4" providerId="ADAL" clId="{93ABD0D2-7C69-4112-80E4-34FC5C99303C}" dt="2023-09-12T16:54:30.676" v="826" actId="1076"/>
        <pc:sldMkLst>
          <pc:docMk/>
          <pc:sldMk cId="0" sldId="265"/>
        </pc:sldMkLst>
        <pc:spChg chg="del">
          <ac:chgData name="Leitschuh, Margo M." userId="dc7423e6-dd89-4c12-a9bc-e8a5b47baee4" providerId="ADAL" clId="{93ABD0D2-7C69-4112-80E4-34FC5C99303C}" dt="2023-09-12T13:46:51.394" v="426" actId="478"/>
          <ac:spMkLst>
            <pc:docMk/>
            <pc:sldMk cId="0" sldId="265"/>
            <ac:spMk id="3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3:48:24.334" v="459" actId="20577"/>
          <ac:spMkLst>
            <pc:docMk/>
            <pc:sldMk cId="0" sldId="265"/>
            <ac:spMk id="4" creationId="{00000000-0000-0000-0000-000000000000}"/>
          </ac:spMkLst>
        </pc:spChg>
        <pc:grpChg chg="del mod">
          <ac:chgData name="Leitschuh, Margo M." userId="dc7423e6-dd89-4c12-a9bc-e8a5b47baee4" providerId="ADAL" clId="{93ABD0D2-7C69-4112-80E4-34FC5C99303C}" dt="2023-09-12T13:48:12.977" v="445" actId="478"/>
          <ac:grpSpMkLst>
            <pc:docMk/>
            <pc:sldMk cId="0" sldId="265"/>
            <ac:grpSpMk id="5" creationId="{00000000-0000-0000-0000-000000000000}"/>
          </ac:grpSpMkLst>
        </pc:grpChg>
        <pc:graphicFrameChg chg="add mod">
          <ac:chgData name="Leitschuh, Margo M." userId="dc7423e6-dd89-4c12-a9bc-e8a5b47baee4" providerId="ADAL" clId="{93ABD0D2-7C69-4112-80E4-34FC5C99303C}" dt="2023-09-12T13:48:57.762" v="473"/>
          <ac:graphicFrameMkLst>
            <pc:docMk/>
            <pc:sldMk cId="0" sldId="265"/>
            <ac:graphicFrameMk id="53" creationId="{4E94DA9E-843D-70D5-37FD-6E908D6CAD88}"/>
          </ac:graphicFrameMkLst>
        </pc:graphicFrameChg>
        <pc:picChg chg="mod">
          <ac:chgData name="Leitschuh, Margo M." userId="dc7423e6-dd89-4c12-a9bc-e8a5b47baee4" providerId="ADAL" clId="{93ABD0D2-7C69-4112-80E4-34FC5C99303C}" dt="2023-09-12T16:54:30.676" v="826" actId="1076"/>
          <ac:picMkLst>
            <pc:docMk/>
            <pc:sldMk cId="0" sldId="265"/>
            <ac:picMk id="2" creationId="{00000000-0000-0000-0000-000000000000}"/>
          </ac:picMkLst>
        </pc:picChg>
      </pc:sldChg>
      <pc:sldChg chg="addSp delSp modSp mod">
        <pc:chgData name="Leitschuh, Margo M." userId="dc7423e6-dd89-4c12-a9bc-e8a5b47baee4" providerId="ADAL" clId="{93ABD0D2-7C69-4112-80E4-34FC5C99303C}" dt="2023-09-12T16:47:12.181" v="616" actId="207"/>
        <pc:sldMkLst>
          <pc:docMk/>
          <pc:sldMk cId="0" sldId="266"/>
        </pc:sldMkLst>
        <pc:spChg chg="del">
          <ac:chgData name="Leitschuh, Margo M." userId="dc7423e6-dd89-4c12-a9bc-e8a5b47baee4" providerId="ADAL" clId="{93ABD0D2-7C69-4112-80E4-34FC5C99303C}" dt="2023-09-12T13:49:09.784" v="475" actId="478"/>
          <ac:spMkLst>
            <pc:docMk/>
            <pc:sldMk cId="0" sldId="266"/>
            <ac:spMk id="3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6:47:08.126" v="615" actId="207"/>
          <ac:spMkLst>
            <pc:docMk/>
            <pc:sldMk cId="0" sldId="266"/>
            <ac:spMk id="4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3:49:06.341" v="474" actId="478"/>
          <ac:spMkLst>
            <pc:docMk/>
            <pc:sldMk cId="0" sldId="266"/>
            <ac:spMk id="11" creationId="{00000000-0000-0000-0000-000000000000}"/>
          </ac:spMkLst>
        </pc:spChg>
        <pc:grpChg chg="del">
          <ac:chgData name="Leitschuh, Margo M." userId="dc7423e6-dd89-4c12-a9bc-e8a5b47baee4" providerId="ADAL" clId="{93ABD0D2-7C69-4112-80E4-34FC5C99303C}" dt="2023-09-12T13:49:19.202" v="476" actId="478"/>
          <ac:grpSpMkLst>
            <pc:docMk/>
            <pc:sldMk cId="0" sldId="266"/>
            <ac:grpSpMk id="5" creationId="{00000000-0000-0000-0000-000000000000}"/>
          </ac:grpSpMkLst>
        </pc:grpChg>
        <pc:graphicFrameChg chg="add mod">
          <ac:chgData name="Leitschuh, Margo M." userId="dc7423e6-dd89-4c12-a9bc-e8a5b47baee4" providerId="ADAL" clId="{93ABD0D2-7C69-4112-80E4-34FC5C99303C}" dt="2023-09-12T16:47:12.181" v="616" actId="207"/>
          <ac:graphicFrameMkLst>
            <pc:docMk/>
            <pc:sldMk cId="0" sldId="266"/>
            <ac:graphicFrameMk id="14" creationId="{C8840CDF-D6C7-BE2D-D825-035A491D02F6}"/>
          </ac:graphicFrameMkLst>
        </pc:graphicFrameChg>
      </pc:sldChg>
      <pc:sldChg chg="addSp delSp modSp mod">
        <pc:chgData name="Leitschuh, Margo M." userId="dc7423e6-dd89-4c12-a9bc-e8a5b47baee4" providerId="ADAL" clId="{93ABD0D2-7C69-4112-80E4-34FC5C99303C}" dt="2023-09-12T16:54:26.574" v="825" actId="1076"/>
        <pc:sldMkLst>
          <pc:docMk/>
          <pc:sldMk cId="0" sldId="267"/>
        </pc:sldMkLst>
        <pc:spChg chg="del">
          <ac:chgData name="Leitschuh, Margo M." userId="dc7423e6-dd89-4c12-a9bc-e8a5b47baee4" providerId="ADAL" clId="{93ABD0D2-7C69-4112-80E4-34FC5C99303C}" dt="2023-09-12T13:49:47.126" v="483" actId="478"/>
          <ac:spMkLst>
            <pc:docMk/>
            <pc:sldMk cId="0" sldId="267"/>
            <ac:spMk id="3" creationId="{00000000-0000-0000-0000-000000000000}"/>
          </ac:spMkLst>
        </pc:spChg>
        <pc:grpChg chg="del">
          <ac:chgData name="Leitschuh, Margo M." userId="dc7423e6-dd89-4c12-a9bc-e8a5b47baee4" providerId="ADAL" clId="{93ABD0D2-7C69-4112-80E4-34FC5C99303C}" dt="2023-09-12T13:49:50.246" v="484" actId="478"/>
          <ac:grpSpMkLst>
            <pc:docMk/>
            <pc:sldMk cId="0" sldId="267"/>
            <ac:grpSpMk id="5" creationId="{00000000-0000-0000-0000-000000000000}"/>
          </ac:grpSpMkLst>
        </pc:grpChg>
        <pc:graphicFrameChg chg="add mod">
          <ac:chgData name="Leitschuh, Margo M." userId="dc7423e6-dd89-4c12-a9bc-e8a5b47baee4" providerId="ADAL" clId="{93ABD0D2-7C69-4112-80E4-34FC5C99303C}" dt="2023-09-12T16:47:26.503" v="619" actId="207"/>
          <ac:graphicFrameMkLst>
            <pc:docMk/>
            <pc:sldMk cId="0" sldId="267"/>
            <ac:graphicFrameMk id="13" creationId="{03F9264A-DBDA-5E68-6DFD-54131E685F33}"/>
          </ac:graphicFrameMkLst>
        </pc:graphicFrameChg>
        <pc:picChg chg="mod">
          <ac:chgData name="Leitschuh, Margo M." userId="dc7423e6-dd89-4c12-a9bc-e8a5b47baee4" providerId="ADAL" clId="{93ABD0D2-7C69-4112-80E4-34FC5C99303C}" dt="2023-09-12T16:54:26.574" v="825" actId="1076"/>
          <ac:picMkLst>
            <pc:docMk/>
            <pc:sldMk cId="0" sldId="267"/>
            <ac:picMk id="2" creationId="{00000000-0000-0000-0000-000000000000}"/>
          </ac:picMkLst>
        </pc:picChg>
      </pc:sldChg>
      <pc:sldChg chg="addSp delSp modSp mod">
        <pc:chgData name="Leitschuh, Margo M." userId="dc7423e6-dd89-4c12-a9bc-e8a5b47baee4" providerId="ADAL" clId="{93ABD0D2-7C69-4112-80E4-34FC5C99303C}" dt="2023-09-12T16:54:53.382" v="830" actId="1076"/>
        <pc:sldMkLst>
          <pc:docMk/>
          <pc:sldMk cId="0" sldId="268"/>
        </pc:sldMkLst>
        <pc:spChg chg="mod">
          <ac:chgData name="Leitschuh, Margo M." userId="dc7423e6-dd89-4c12-a9bc-e8a5b47baee4" providerId="ADAL" clId="{93ABD0D2-7C69-4112-80E4-34FC5C99303C}" dt="2023-09-12T13:50:22.385" v="492" actId="20577"/>
          <ac:spMkLst>
            <pc:docMk/>
            <pc:sldMk cId="0" sldId="268"/>
            <ac:spMk id="8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3:50:34.113" v="503" actId="1076"/>
          <ac:spMkLst>
            <pc:docMk/>
            <pc:sldMk cId="0" sldId="268"/>
            <ac:spMk id="9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3:50:25.435" v="493" actId="478"/>
          <ac:spMkLst>
            <pc:docMk/>
            <pc:sldMk cId="0" sldId="268"/>
            <ac:spMk id="10" creationId="{00000000-0000-0000-0000-000000000000}"/>
          </ac:spMkLst>
        </pc:spChg>
        <pc:grpChg chg="del">
          <ac:chgData name="Leitschuh, Margo M." userId="dc7423e6-dd89-4c12-a9bc-e8a5b47baee4" providerId="ADAL" clId="{93ABD0D2-7C69-4112-80E4-34FC5C99303C}" dt="2023-09-12T13:50:37.694" v="504" actId="478"/>
          <ac:grpSpMkLst>
            <pc:docMk/>
            <pc:sldMk cId="0" sldId="268"/>
            <ac:grpSpMk id="2" creationId="{00000000-0000-0000-0000-000000000000}"/>
          </ac:grpSpMkLst>
        </pc:grpChg>
        <pc:picChg chg="mod">
          <ac:chgData name="Leitschuh, Margo M." userId="dc7423e6-dd89-4c12-a9bc-e8a5b47baee4" providerId="ADAL" clId="{93ABD0D2-7C69-4112-80E4-34FC5C99303C}" dt="2023-09-12T16:54:53.382" v="830" actId="1076"/>
          <ac:picMkLst>
            <pc:docMk/>
            <pc:sldMk cId="0" sldId="268"/>
            <ac:picMk id="7" creationId="{00000000-0000-0000-0000-000000000000}"/>
          </ac:picMkLst>
        </pc:picChg>
        <pc:picChg chg="add del mod modCrop">
          <ac:chgData name="Leitschuh, Margo M." userId="dc7423e6-dd89-4c12-a9bc-e8a5b47baee4" providerId="ADAL" clId="{93ABD0D2-7C69-4112-80E4-34FC5C99303C}" dt="2023-09-12T13:51:08.653" v="509" actId="478"/>
          <ac:picMkLst>
            <pc:docMk/>
            <pc:sldMk cId="0" sldId="268"/>
            <ac:picMk id="12" creationId="{71A1E487-7BFE-A710-7264-C99969FC010E}"/>
          </ac:picMkLst>
        </pc:picChg>
        <pc:picChg chg="add mod modCrop">
          <ac:chgData name="Leitschuh, Margo M." userId="dc7423e6-dd89-4c12-a9bc-e8a5b47baee4" providerId="ADAL" clId="{93ABD0D2-7C69-4112-80E4-34FC5C99303C}" dt="2023-09-12T13:52:29.733" v="518" actId="1076"/>
          <ac:picMkLst>
            <pc:docMk/>
            <pc:sldMk cId="0" sldId="268"/>
            <ac:picMk id="14" creationId="{22BC3321-524A-F7DD-D54B-86D91CF4F9C7}"/>
          </ac:picMkLst>
        </pc:picChg>
      </pc:sldChg>
      <pc:sldChg chg="addSp delSp modSp mod">
        <pc:chgData name="Leitschuh, Margo M." userId="dc7423e6-dd89-4c12-a9bc-e8a5b47baee4" providerId="ADAL" clId="{93ABD0D2-7C69-4112-80E4-34FC5C99303C}" dt="2023-09-12T16:54:20.362" v="823" actId="1076"/>
        <pc:sldMkLst>
          <pc:docMk/>
          <pc:sldMk cId="0" sldId="269"/>
        </pc:sldMkLst>
        <pc:spChg chg="del">
          <ac:chgData name="Leitschuh, Margo M." userId="dc7423e6-dd89-4c12-a9bc-e8a5b47baee4" providerId="ADAL" clId="{93ABD0D2-7C69-4112-80E4-34FC5C99303C}" dt="2023-09-12T13:52:45.204" v="519" actId="478"/>
          <ac:spMkLst>
            <pc:docMk/>
            <pc:sldMk cId="0" sldId="269"/>
            <ac:spMk id="6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6:46:29.487" v="610" actId="20577"/>
          <ac:spMkLst>
            <pc:docMk/>
            <pc:sldMk cId="0" sldId="269"/>
            <ac:spMk id="13" creationId="{00000000-0000-0000-0000-000000000000}"/>
          </ac:spMkLst>
        </pc:spChg>
        <pc:spChg chg="add mod">
          <ac:chgData name="Leitschuh, Margo M." userId="dc7423e6-dd89-4c12-a9bc-e8a5b47baee4" providerId="ADAL" clId="{93ABD0D2-7C69-4112-80E4-34FC5C99303C}" dt="2023-09-12T13:54:05.578" v="532" actId="20577"/>
          <ac:spMkLst>
            <pc:docMk/>
            <pc:sldMk cId="0" sldId="269"/>
            <ac:spMk id="14" creationId="{E626AE63-3933-0164-7764-486E0B4BF1A6}"/>
          </ac:spMkLst>
        </pc:spChg>
        <pc:spChg chg="add mod">
          <ac:chgData name="Leitschuh, Margo M." userId="dc7423e6-dd89-4c12-a9bc-e8a5b47baee4" providerId="ADAL" clId="{93ABD0D2-7C69-4112-80E4-34FC5C99303C}" dt="2023-09-12T13:54:26.364" v="535" actId="1076"/>
          <ac:spMkLst>
            <pc:docMk/>
            <pc:sldMk cId="0" sldId="269"/>
            <ac:spMk id="15" creationId="{E5C94D24-EBF7-4BE5-A827-94122DB6EBE5}"/>
          </ac:spMkLst>
        </pc:spChg>
        <pc:spChg chg="add mod">
          <ac:chgData name="Leitschuh, Margo M." userId="dc7423e6-dd89-4c12-a9bc-e8a5b47baee4" providerId="ADAL" clId="{93ABD0D2-7C69-4112-80E4-34FC5C99303C}" dt="2023-09-12T13:55:10.548" v="543" actId="207"/>
          <ac:spMkLst>
            <pc:docMk/>
            <pc:sldMk cId="0" sldId="269"/>
            <ac:spMk id="16" creationId="{D2C400F3-FF1D-898D-ACDF-CDD5E11B887B}"/>
          </ac:spMkLst>
        </pc:spChg>
        <pc:spChg chg="add mod">
          <ac:chgData name="Leitschuh, Margo M." userId="dc7423e6-dd89-4c12-a9bc-e8a5b47baee4" providerId="ADAL" clId="{93ABD0D2-7C69-4112-80E4-34FC5C99303C}" dt="2023-09-12T13:55:19.309" v="544" actId="207"/>
          <ac:spMkLst>
            <pc:docMk/>
            <pc:sldMk cId="0" sldId="269"/>
            <ac:spMk id="17" creationId="{87E9550B-BB9A-3CF9-2639-5C7D3ED98A86}"/>
          </ac:spMkLst>
        </pc:spChg>
        <pc:picChg chg="mod">
          <ac:chgData name="Leitschuh, Margo M." userId="dc7423e6-dd89-4c12-a9bc-e8a5b47baee4" providerId="ADAL" clId="{93ABD0D2-7C69-4112-80E4-34FC5C99303C}" dt="2023-09-12T16:54:20.362" v="823" actId="1076"/>
          <ac:picMkLst>
            <pc:docMk/>
            <pc:sldMk cId="0" sldId="269"/>
            <ac:picMk id="2" creationId="{00000000-0000-0000-0000-000000000000}"/>
          </ac:picMkLst>
        </pc:picChg>
        <pc:picChg chg="del mod">
          <ac:chgData name="Leitschuh, Margo M." userId="dc7423e6-dd89-4c12-a9bc-e8a5b47baee4" providerId="ADAL" clId="{93ABD0D2-7C69-4112-80E4-34FC5C99303C}" dt="2023-09-12T13:53:05.542" v="521" actId="478"/>
          <ac:picMkLst>
            <pc:docMk/>
            <pc:sldMk cId="0" sldId="269"/>
            <ac:picMk id="3" creationId="{00000000-0000-0000-0000-000000000000}"/>
          </ac:picMkLst>
        </pc:picChg>
        <pc:picChg chg="del">
          <ac:chgData name="Leitschuh, Margo M." userId="dc7423e6-dd89-4c12-a9bc-e8a5b47baee4" providerId="ADAL" clId="{93ABD0D2-7C69-4112-80E4-34FC5C99303C}" dt="2023-09-12T13:54:30.707" v="537" actId="478"/>
          <ac:picMkLst>
            <pc:docMk/>
            <pc:sldMk cId="0" sldId="269"/>
            <ac:picMk id="4" creationId="{00000000-0000-0000-0000-000000000000}"/>
          </ac:picMkLst>
        </pc:picChg>
        <pc:picChg chg="del">
          <ac:chgData name="Leitschuh, Margo M." userId="dc7423e6-dd89-4c12-a9bc-e8a5b47baee4" providerId="ADAL" clId="{93ABD0D2-7C69-4112-80E4-34FC5C99303C}" dt="2023-09-12T13:54:29.381" v="536" actId="478"/>
          <ac:picMkLst>
            <pc:docMk/>
            <pc:sldMk cId="0" sldId="269"/>
            <ac:picMk id="5" creationId="{00000000-0000-0000-0000-000000000000}"/>
          </ac:picMkLst>
        </pc:picChg>
        <pc:picChg chg="del">
          <ac:chgData name="Leitschuh, Margo M." userId="dc7423e6-dd89-4c12-a9bc-e8a5b47baee4" providerId="ADAL" clId="{93ABD0D2-7C69-4112-80E4-34FC5C99303C}" dt="2023-09-12T13:54:18.945" v="533" actId="478"/>
          <ac:picMkLst>
            <pc:docMk/>
            <pc:sldMk cId="0" sldId="269"/>
            <ac:picMk id="11" creationId="{00000000-0000-0000-0000-000000000000}"/>
          </ac:picMkLst>
        </pc:picChg>
      </pc:sldChg>
      <pc:sldChg chg="addSp delSp modSp mod">
        <pc:chgData name="Leitschuh, Margo M." userId="dc7423e6-dd89-4c12-a9bc-e8a5b47baee4" providerId="ADAL" clId="{93ABD0D2-7C69-4112-80E4-34FC5C99303C}" dt="2023-09-12T16:54:18.083" v="822" actId="1076"/>
        <pc:sldMkLst>
          <pc:docMk/>
          <pc:sldMk cId="0" sldId="270"/>
        </pc:sldMkLst>
        <pc:spChg chg="del">
          <ac:chgData name="Leitschuh, Margo M." userId="dc7423e6-dd89-4c12-a9bc-e8a5b47baee4" providerId="ADAL" clId="{93ABD0D2-7C69-4112-80E4-34FC5C99303C}" dt="2023-09-12T13:55:29.553" v="545" actId="478"/>
          <ac:spMkLst>
            <pc:docMk/>
            <pc:sldMk cId="0" sldId="270"/>
            <ac:spMk id="3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3:55:41.971" v="556" actId="20577"/>
          <ac:spMkLst>
            <pc:docMk/>
            <pc:sldMk cId="0" sldId="270"/>
            <ac:spMk id="4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5:00:38.175" v="607" actId="1076"/>
          <ac:spMkLst>
            <pc:docMk/>
            <pc:sldMk cId="0" sldId="270"/>
            <ac:spMk id="5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3:54:56.538" v="542" actId="207"/>
          <ac:spMkLst>
            <pc:docMk/>
            <pc:sldMk cId="0" sldId="270"/>
            <ac:spMk id="12" creationId="{00000000-0000-0000-0000-000000000000}"/>
          </ac:spMkLst>
        </pc:spChg>
        <pc:spChg chg="del mod">
          <ac:chgData name="Leitschuh, Margo M." userId="dc7423e6-dd89-4c12-a9bc-e8a5b47baee4" providerId="ADAL" clId="{93ABD0D2-7C69-4112-80E4-34FC5C99303C}" dt="2023-09-12T13:59:24.282" v="596" actId="478"/>
          <ac:spMkLst>
            <pc:docMk/>
            <pc:sldMk cId="0" sldId="270"/>
            <ac:spMk id="18" creationId="{00000000-0000-0000-0000-000000000000}"/>
          </ac:spMkLst>
        </pc:spChg>
        <pc:grpChg chg="del">
          <ac:chgData name="Leitschuh, Margo M." userId="dc7423e6-dd89-4c12-a9bc-e8a5b47baee4" providerId="ADAL" clId="{93ABD0D2-7C69-4112-80E4-34FC5C99303C}" dt="2023-09-12T13:56:06.316" v="557" actId="478"/>
          <ac:grpSpMkLst>
            <pc:docMk/>
            <pc:sldMk cId="0" sldId="270"/>
            <ac:grpSpMk id="6" creationId="{00000000-0000-0000-0000-000000000000}"/>
          </ac:grpSpMkLst>
        </pc:grpChg>
        <pc:graphicFrameChg chg="add del mod">
          <ac:chgData name="Leitschuh, Margo M." userId="dc7423e6-dd89-4c12-a9bc-e8a5b47baee4" providerId="ADAL" clId="{93ABD0D2-7C69-4112-80E4-34FC5C99303C}" dt="2023-09-12T16:52:08.357" v="752" actId="403"/>
          <ac:graphicFrameMkLst>
            <pc:docMk/>
            <pc:sldMk cId="0" sldId="270"/>
            <ac:graphicFrameMk id="21" creationId="{B4CF891F-04DC-B1A7-599A-9C690F1A6899}"/>
          </ac:graphicFrameMkLst>
        </pc:graphicFrameChg>
        <pc:picChg chg="mod">
          <ac:chgData name="Leitschuh, Margo M." userId="dc7423e6-dd89-4c12-a9bc-e8a5b47baee4" providerId="ADAL" clId="{93ABD0D2-7C69-4112-80E4-34FC5C99303C}" dt="2023-09-12T16:54:18.083" v="822" actId="1076"/>
          <ac:picMkLst>
            <pc:docMk/>
            <pc:sldMk cId="0" sldId="270"/>
            <ac:picMk id="2" creationId="{00000000-0000-0000-0000-000000000000}"/>
          </ac:picMkLst>
        </pc:picChg>
      </pc:sldChg>
      <pc:sldChg chg="addSp delSp modSp mod">
        <pc:chgData name="Leitschuh, Margo M." userId="dc7423e6-dd89-4c12-a9bc-e8a5b47baee4" providerId="ADAL" clId="{93ABD0D2-7C69-4112-80E4-34FC5C99303C}" dt="2023-09-12T16:54:15.608" v="821" actId="1076"/>
        <pc:sldMkLst>
          <pc:docMk/>
          <pc:sldMk cId="0" sldId="271"/>
        </pc:sldMkLst>
        <pc:spChg chg="del">
          <ac:chgData name="Leitschuh, Margo M." userId="dc7423e6-dd89-4c12-a9bc-e8a5b47baee4" providerId="ADAL" clId="{93ABD0D2-7C69-4112-80E4-34FC5C99303C}" dt="2023-09-12T16:49:04.677" v="696" actId="478"/>
          <ac:spMkLst>
            <pc:docMk/>
            <pc:sldMk cId="0" sldId="271"/>
            <ac:spMk id="3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6:49:02.890" v="695" actId="1076"/>
          <ac:spMkLst>
            <pc:docMk/>
            <pc:sldMk cId="0" sldId="271"/>
            <ac:spMk id="4" creationId="{00000000-0000-0000-0000-000000000000}"/>
          </ac:spMkLst>
        </pc:spChg>
        <pc:grpChg chg="del mod">
          <ac:chgData name="Leitschuh, Margo M." userId="dc7423e6-dd89-4c12-a9bc-e8a5b47baee4" providerId="ADAL" clId="{93ABD0D2-7C69-4112-80E4-34FC5C99303C}" dt="2023-09-12T16:50:32.046" v="712" actId="478"/>
          <ac:grpSpMkLst>
            <pc:docMk/>
            <pc:sldMk cId="0" sldId="271"/>
            <ac:grpSpMk id="6" creationId="{00000000-0000-0000-0000-000000000000}"/>
          </ac:grpSpMkLst>
        </pc:grpChg>
        <pc:graphicFrameChg chg="add mod">
          <ac:chgData name="Leitschuh, Margo M." userId="dc7423e6-dd89-4c12-a9bc-e8a5b47baee4" providerId="ADAL" clId="{93ABD0D2-7C69-4112-80E4-34FC5C99303C}" dt="2023-09-12T16:51:18.541" v="730" actId="403"/>
          <ac:graphicFrameMkLst>
            <pc:docMk/>
            <pc:sldMk cId="0" sldId="271"/>
            <ac:graphicFrameMk id="33" creationId="{6236CA81-2C20-3A1A-F5DB-4FBC1529EEBF}"/>
          </ac:graphicFrameMkLst>
        </pc:graphicFrameChg>
        <pc:picChg chg="mod">
          <ac:chgData name="Leitschuh, Margo M." userId="dc7423e6-dd89-4c12-a9bc-e8a5b47baee4" providerId="ADAL" clId="{93ABD0D2-7C69-4112-80E4-34FC5C99303C}" dt="2023-09-12T16:54:15.608" v="821" actId="1076"/>
          <ac:picMkLst>
            <pc:docMk/>
            <pc:sldMk cId="0" sldId="271"/>
            <ac:picMk id="2" creationId="{00000000-0000-0000-0000-000000000000}"/>
          </ac:picMkLst>
        </pc:picChg>
      </pc:sldChg>
      <pc:sldChg chg="addSp delSp modSp mod">
        <pc:chgData name="Leitschuh, Margo M." userId="dc7423e6-dd89-4c12-a9bc-e8a5b47baee4" providerId="ADAL" clId="{93ABD0D2-7C69-4112-80E4-34FC5C99303C}" dt="2023-09-12T16:56:40.713" v="936" actId="207"/>
        <pc:sldMkLst>
          <pc:docMk/>
          <pc:sldMk cId="0" sldId="272"/>
        </pc:sldMkLst>
        <pc:spChg chg="del">
          <ac:chgData name="Leitschuh, Margo M." userId="dc7423e6-dd89-4c12-a9bc-e8a5b47baee4" providerId="ADAL" clId="{93ABD0D2-7C69-4112-80E4-34FC5C99303C}" dt="2023-09-12T16:52:27.646" v="791" actId="478"/>
          <ac:spMkLst>
            <pc:docMk/>
            <pc:sldMk cId="0" sldId="272"/>
            <ac:spMk id="3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6:54:12.181" v="820" actId="1076"/>
          <ac:spMkLst>
            <pc:docMk/>
            <pc:sldMk cId="0" sldId="272"/>
            <ac:spMk id="4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6:56:34.448" v="934" actId="1076"/>
          <ac:spMkLst>
            <pc:docMk/>
            <pc:sldMk cId="0" sldId="272"/>
            <ac:spMk id="38" creationId="{00000000-0000-0000-0000-000000000000}"/>
          </ac:spMkLst>
        </pc:spChg>
        <pc:grpChg chg="del">
          <ac:chgData name="Leitschuh, Margo M." userId="dc7423e6-dd89-4c12-a9bc-e8a5b47baee4" providerId="ADAL" clId="{93ABD0D2-7C69-4112-80E4-34FC5C99303C}" dt="2023-09-12T16:52:55.029" v="794" actId="478"/>
          <ac:grpSpMkLst>
            <pc:docMk/>
            <pc:sldMk cId="0" sldId="272"/>
            <ac:grpSpMk id="5" creationId="{00000000-0000-0000-0000-000000000000}"/>
          </ac:grpSpMkLst>
        </pc:grpChg>
        <pc:graphicFrameChg chg="add mod">
          <ac:chgData name="Leitschuh, Margo M." userId="dc7423e6-dd89-4c12-a9bc-e8a5b47baee4" providerId="ADAL" clId="{93ABD0D2-7C69-4112-80E4-34FC5C99303C}" dt="2023-09-12T16:56:40.713" v="936" actId="207"/>
          <ac:graphicFrameMkLst>
            <pc:docMk/>
            <pc:sldMk cId="0" sldId="272"/>
            <ac:graphicFrameMk id="41" creationId="{A8FAD693-7E1E-9FDC-C5EF-FB64645599F9}"/>
          </ac:graphicFrameMkLst>
        </pc:graphicFrameChg>
        <pc:picChg chg="mod">
          <ac:chgData name="Leitschuh, Margo M." userId="dc7423e6-dd89-4c12-a9bc-e8a5b47baee4" providerId="ADAL" clId="{93ABD0D2-7C69-4112-80E4-34FC5C99303C}" dt="2023-09-12T16:54:09.454" v="819" actId="1076"/>
          <ac:picMkLst>
            <pc:docMk/>
            <pc:sldMk cId="0" sldId="272"/>
            <ac:picMk id="2" creationId="{00000000-0000-0000-0000-000000000000}"/>
          </ac:picMkLst>
        </pc:picChg>
      </pc:sldChg>
      <pc:sldChg chg="delSp modSp mod">
        <pc:chgData name="Leitschuh, Margo M." userId="dc7423e6-dd89-4c12-a9bc-e8a5b47baee4" providerId="ADAL" clId="{93ABD0D2-7C69-4112-80E4-34FC5C99303C}" dt="2023-09-12T16:56:26.858" v="933" actId="1076"/>
        <pc:sldMkLst>
          <pc:docMk/>
          <pc:sldMk cId="0" sldId="273"/>
        </pc:sldMkLst>
        <pc:spChg chg="mod">
          <ac:chgData name="Leitschuh, Margo M." userId="dc7423e6-dd89-4c12-a9bc-e8a5b47baee4" providerId="ADAL" clId="{93ABD0D2-7C69-4112-80E4-34FC5C99303C}" dt="2023-09-12T16:56:26.858" v="933" actId="1076"/>
          <ac:spMkLst>
            <pc:docMk/>
            <pc:sldMk cId="0" sldId="273"/>
            <ac:spMk id="2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6:55:17.671" v="860" actId="478"/>
          <ac:spMkLst>
            <pc:docMk/>
            <pc:sldMk cId="0" sldId="273"/>
            <ac:spMk id="3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6:55:18.574" v="861" actId="478"/>
          <ac:spMkLst>
            <pc:docMk/>
            <pc:sldMk cId="0" sldId="273"/>
            <ac:spMk id="4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6:55:16.718" v="859" actId="478"/>
          <ac:spMkLst>
            <pc:docMk/>
            <pc:sldMk cId="0" sldId="273"/>
            <ac:spMk id="5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6:55:14.709" v="857" actId="478"/>
          <ac:spMkLst>
            <pc:docMk/>
            <pc:sldMk cId="0" sldId="273"/>
            <ac:spMk id="6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6:54:58.238" v="831" actId="478"/>
          <ac:spMkLst>
            <pc:docMk/>
            <pc:sldMk cId="0" sldId="273"/>
            <ac:spMk id="11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6:55:15.758" v="858" actId="478"/>
          <ac:spMkLst>
            <pc:docMk/>
            <pc:sldMk cId="0" sldId="273"/>
            <ac:spMk id="12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6:55:13.694" v="856" actId="478"/>
          <ac:spMkLst>
            <pc:docMk/>
            <pc:sldMk cId="0" sldId="273"/>
            <ac:spMk id="13" creationId="{00000000-0000-0000-0000-000000000000}"/>
          </ac:spMkLst>
        </pc:spChg>
        <pc:picChg chg="mod">
          <ac:chgData name="Leitschuh, Margo M." userId="dc7423e6-dd89-4c12-a9bc-e8a5b47baee4" providerId="ADAL" clId="{93ABD0D2-7C69-4112-80E4-34FC5C99303C}" dt="2023-09-12T16:55:01.064" v="832" actId="1076"/>
          <ac:picMkLst>
            <pc:docMk/>
            <pc:sldMk cId="0" sldId="273"/>
            <ac:picMk id="10" creationId="{00000000-0000-0000-0000-000000000000}"/>
          </ac:picMkLst>
        </pc:picChg>
      </pc:sldChg>
      <pc:sldChg chg="addSp delSp modSp mod">
        <pc:chgData name="Leitschuh, Margo M." userId="dc7423e6-dd89-4c12-a9bc-e8a5b47baee4" providerId="ADAL" clId="{93ABD0D2-7C69-4112-80E4-34FC5C99303C}" dt="2023-09-12T16:56:22.666" v="932" actId="1076"/>
        <pc:sldMkLst>
          <pc:docMk/>
          <pc:sldMk cId="0" sldId="274"/>
        </pc:sldMkLst>
        <pc:spChg chg="mod">
          <ac:chgData name="Leitschuh, Margo M." userId="dc7423e6-dd89-4c12-a9bc-e8a5b47baee4" providerId="ADAL" clId="{93ABD0D2-7C69-4112-80E4-34FC5C99303C}" dt="2023-09-12T16:55:34.104" v="872" actId="20577"/>
          <ac:spMkLst>
            <pc:docMk/>
            <pc:sldMk cId="0" sldId="274"/>
            <ac:spMk id="2" creationId="{00000000-0000-0000-0000-000000000000}"/>
          </ac:spMkLst>
        </pc:spChg>
        <pc:spChg chg="del mod">
          <ac:chgData name="Leitschuh, Margo M." userId="dc7423e6-dd89-4c12-a9bc-e8a5b47baee4" providerId="ADAL" clId="{93ABD0D2-7C69-4112-80E4-34FC5C99303C}" dt="2023-09-12T16:56:02.391" v="919" actId="478"/>
          <ac:spMkLst>
            <pc:docMk/>
            <pc:sldMk cId="0" sldId="274"/>
            <ac:spMk id="3" creationId="{00000000-0000-0000-0000-000000000000}"/>
          </ac:spMkLst>
        </pc:spChg>
        <pc:spChg chg="del mod">
          <ac:chgData name="Leitschuh, Margo M." userId="dc7423e6-dd89-4c12-a9bc-e8a5b47baee4" providerId="ADAL" clId="{93ABD0D2-7C69-4112-80E4-34FC5C99303C}" dt="2023-09-12T16:56:00.718" v="918" actId="478"/>
          <ac:spMkLst>
            <pc:docMk/>
            <pc:sldMk cId="0" sldId="274"/>
            <ac:spMk id="4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6:56:22.666" v="932" actId="1076"/>
          <ac:spMkLst>
            <pc:docMk/>
            <pc:sldMk cId="0" sldId="274"/>
            <ac:spMk id="5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6:55:28.927" v="863" actId="478"/>
          <ac:spMkLst>
            <pc:docMk/>
            <pc:sldMk cId="0" sldId="274"/>
            <ac:spMk id="10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6:56:05.935" v="921" actId="478"/>
          <ac:spMkLst>
            <pc:docMk/>
            <pc:sldMk cId="0" sldId="274"/>
            <ac:spMk id="11" creationId="{00000000-0000-0000-0000-000000000000}"/>
          </ac:spMkLst>
        </pc:spChg>
        <pc:spChg chg="del mod">
          <ac:chgData name="Leitschuh, Margo M." userId="dc7423e6-dd89-4c12-a9bc-e8a5b47baee4" providerId="ADAL" clId="{93ABD0D2-7C69-4112-80E4-34FC5C99303C}" dt="2023-09-12T16:56:04.392" v="920" actId="478"/>
          <ac:spMkLst>
            <pc:docMk/>
            <pc:sldMk cId="0" sldId="274"/>
            <ac:spMk id="12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6:56:06.895" v="922" actId="478"/>
          <ac:spMkLst>
            <pc:docMk/>
            <pc:sldMk cId="0" sldId="274"/>
            <ac:spMk id="13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6:56:08.006" v="923" actId="478"/>
          <ac:spMkLst>
            <pc:docMk/>
            <pc:sldMk cId="0" sldId="274"/>
            <ac:spMk id="14" creationId="{00000000-0000-0000-0000-000000000000}"/>
          </ac:spMkLst>
        </pc:spChg>
        <pc:spChg chg="add mod">
          <ac:chgData name="Leitschuh, Margo M." userId="dc7423e6-dd89-4c12-a9bc-e8a5b47baee4" providerId="ADAL" clId="{93ABD0D2-7C69-4112-80E4-34FC5C99303C}" dt="2023-09-12T16:56:13.273" v="925" actId="1076"/>
          <ac:spMkLst>
            <pc:docMk/>
            <pc:sldMk cId="0" sldId="274"/>
            <ac:spMk id="15" creationId="{B37C8192-0B31-D558-7A66-CF1EC32BAFB2}"/>
          </ac:spMkLst>
        </pc:spChg>
        <pc:spChg chg="add mod">
          <ac:chgData name="Leitschuh, Margo M." userId="dc7423e6-dd89-4c12-a9bc-e8a5b47baee4" providerId="ADAL" clId="{93ABD0D2-7C69-4112-80E4-34FC5C99303C}" dt="2023-09-12T16:56:15.657" v="927" actId="1076"/>
          <ac:spMkLst>
            <pc:docMk/>
            <pc:sldMk cId="0" sldId="274"/>
            <ac:spMk id="16" creationId="{EE22AEDB-9D8C-8107-9F61-CDEF9E4D3797}"/>
          </ac:spMkLst>
        </pc:spChg>
        <pc:spChg chg="add mod">
          <ac:chgData name="Leitschuh, Margo M." userId="dc7423e6-dd89-4c12-a9bc-e8a5b47baee4" providerId="ADAL" clId="{93ABD0D2-7C69-4112-80E4-34FC5C99303C}" dt="2023-09-12T16:56:18.088" v="929" actId="1076"/>
          <ac:spMkLst>
            <pc:docMk/>
            <pc:sldMk cId="0" sldId="274"/>
            <ac:spMk id="17" creationId="{C07F302A-FF92-6773-E7B2-194AF77ED1B6}"/>
          </ac:spMkLst>
        </pc:spChg>
        <pc:spChg chg="add mod">
          <ac:chgData name="Leitschuh, Margo M." userId="dc7423e6-dd89-4c12-a9bc-e8a5b47baee4" providerId="ADAL" clId="{93ABD0D2-7C69-4112-80E4-34FC5C99303C}" dt="2023-09-12T16:56:20.174" v="931" actId="1076"/>
          <ac:spMkLst>
            <pc:docMk/>
            <pc:sldMk cId="0" sldId="274"/>
            <ac:spMk id="18" creationId="{E8F0A544-EF9E-4083-71B2-6DAF8EAF8AAC}"/>
          </ac:spMkLst>
        </pc:spChg>
        <pc:picChg chg="mod">
          <ac:chgData name="Leitschuh, Margo M." userId="dc7423e6-dd89-4c12-a9bc-e8a5b47baee4" providerId="ADAL" clId="{93ABD0D2-7C69-4112-80E4-34FC5C99303C}" dt="2023-09-12T16:55:27.359" v="862" actId="1076"/>
          <ac:picMkLst>
            <pc:docMk/>
            <pc:sldMk cId="0" sldId="274"/>
            <ac:picMk id="9" creationId="{00000000-0000-0000-0000-000000000000}"/>
          </ac:picMkLst>
        </pc:picChg>
      </pc:sldChg>
      <pc:sldChg chg="delSp modSp mod">
        <pc:chgData name="Leitschuh, Margo M." userId="dc7423e6-dd89-4c12-a9bc-e8a5b47baee4" providerId="ADAL" clId="{93ABD0D2-7C69-4112-80E4-34FC5C99303C}" dt="2023-09-12T16:57:37.917" v="964"/>
        <pc:sldMkLst>
          <pc:docMk/>
          <pc:sldMk cId="0" sldId="275"/>
        </pc:sldMkLst>
        <pc:spChg chg="del">
          <ac:chgData name="Leitschuh, Margo M." userId="dc7423e6-dd89-4c12-a9bc-e8a5b47baee4" providerId="ADAL" clId="{93ABD0D2-7C69-4112-80E4-34FC5C99303C}" dt="2023-09-12T16:56:47.295" v="937" actId="478"/>
          <ac:spMkLst>
            <pc:docMk/>
            <pc:sldMk cId="0" sldId="275"/>
            <ac:spMk id="8" creationId="{00000000-0000-0000-0000-000000000000}"/>
          </ac:spMkLst>
        </pc:spChg>
        <pc:graphicFrameChg chg="mod modGraphic">
          <ac:chgData name="Leitschuh, Margo M." userId="dc7423e6-dd89-4c12-a9bc-e8a5b47baee4" providerId="ADAL" clId="{93ABD0D2-7C69-4112-80E4-34FC5C99303C}" dt="2023-09-12T16:57:37.917" v="964"/>
          <ac:graphicFrameMkLst>
            <pc:docMk/>
            <pc:sldMk cId="0" sldId="275"/>
            <ac:graphicFrameMk id="6" creationId="{00000000-0000-0000-0000-000000000000}"/>
          </ac:graphicFrameMkLst>
        </pc:graphicFrameChg>
        <pc:picChg chg="mod">
          <ac:chgData name="Leitschuh, Margo M." userId="dc7423e6-dd89-4c12-a9bc-e8a5b47baee4" providerId="ADAL" clId="{93ABD0D2-7C69-4112-80E4-34FC5C99303C}" dt="2023-09-12T16:56:50.029" v="938" actId="1076"/>
          <ac:picMkLst>
            <pc:docMk/>
            <pc:sldMk cId="0" sldId="275"/>
            <ac:picMk id="5" creationId="{00000000-0000-0000-0000-000000000000}"/>
          </ac:picMkLst>
        </pc:picChg>
      </pc:sldChg>
      <pc:sldChg chg="delSp modSp mod">
        <pc:chgData name="Leitschuh, Margo M." userId="dc7423e6-dd89-4c12-a9bc-e8a5b47baee4" providerId="ADAL" clId="{93ABD0D2-7C69-4112-80E4-34FC5C99303C}" dt="2023-09-12T16:58:28.063" v="1018" actId="20577"/>
        <pc:sldMkLst>
          <pc:docMk/>
          <pc:sldMk cId="0" sldId="276"/>
        </pc:sldMkLst>
        <pc:spChg chg="mod">
          <ac:chgData name="Leitschuh, Margo M." userId="dc7423e6-dd89-4c12-a9bc-e8a5b47baee4" providerId="ADAL" clId="{93ABD0D2-7C69-4112-80E4-34FC5C99303C}" dt="2023-09-12T16:57:52.607" v="974" actId="20577"/>
          <ac:spMkLst>
            <pc:docMk/>
            <pc:sldMk cId="0" sldId="276"/>
            <ac:spMk id="17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6:57:59.424" v="980" actId="20577"/>
          <ac:spMkLst>
            <pc:docMk/>
            <pc:sldMk cId="0" sldId="276"/>
            <ac:spMk id="18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6:58:18.624" v="1006" actId="20577"/>
          <ac:spMkLst>
            <pc:docMk/>
            <pc:sldMk cId="0" sldId="276"/>
            <ac:spMk id="19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6:58:02.153" v="984" actId="20577"/>
          <ac:spMkLst>
            <pc:docMk/>
            <pc:sldMk cId="0" sldId="276"/>
            <ac:spMk id="20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6:58:22.375" v="1010" actId="20577"/>
          <ac:spMkLst>
            <pc:docMk/>
            <pc:sldMk cId="0" sldId="276"/>
            <ac:spMk id="21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6:58:07.055" v="992" actId="20577"/>
          <ac:spMkLst>
            <pc:docMk/>
            <pc:sldMk cId="0" sldId="276"/>
            <ac:spMk id="22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6:58:25.280" v="1014" actId="20577"/>
          <ac:spMkLst>
            <pc:docMk/>
            <pc:sldMk cId="0" sldId="276"/>
            <ac:spMk id="23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6:58:11.335" v="996" actId="20577"/>
          <ac:spMkLst>
            <pc:docMk/>
            <pc:sldMk cId="0" sldId="276"/>
            <ac:spMk id="24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6:58:28.063" v="1018" actId="20577"/>
          <ac:spMkLst>
            <pc:docMk/>
            <pc:sldMk cId="0" sldId="276"/>
            <ac:spMk id="25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6:57:47.263" v="965" actId="478"/>
          <ac:spMkLst>
            <pc:docMk/>
            <pc:sldMk cId="0" sldId="276"/>
            <ac:spMk id="36" creationId="{00000000-0000-0000-0000-000000000000}"/>
          </ac:spMkLst>
        </pc:spChg>
        <pc:picChg chg="mod">
          <ac:chgData name="Leitschuh, Margo M." userId="dc7423e6-dd89-4c12-a9bc-e8a5b47baee4" providerId="ADAL" clId="{93ABD0D2-7C69-4112-80E4-34FC5C99303C}" dt="2023-09-12T16:57:49.966" v="966" actId="1076"/>
          <ac:picMkLst>
            <pc:docMk/>
            <pc:sldMk cId="0" sldId="276"/>
            <ac:picMk id="35" creationId="{00000000-0000-0000-0000-000000000000}"/>
          </ac:picMkLst>
        </pc:picChg>
      </pc:sldChg>
      <pc:sldChg chg="delSp modSp mod">
        <pc:chgData name="Leitschuh, Margo M." userId="dc7423e6-dd89-4c12-a9bc-e8a5b47baee4" providerId="ADAL" clId="{93ABD0D2-7C69-4112-80E4-34FC5C99303C}" dt="2023-09-12T17:00:03.009" v="1066" actId="113"/>
        <pc:sldMkLst>
          <pc:docMk/>
          <pc:sldMk cId="0" sldId="277"/>
        </pc:sldMkLst>
        <pc:spChg chg="del">
          <ac:chgData name="Leitschuh, Margo M." userId="dc7423e6-dd89-4c12-a9bc-e8a5b47baee4" providerId="ADAL" clId="{93ABD0D2-7C69-4112-80E4-34FC5C99303C}" dt="2023-09-12T16:58:32.046" v="1019" actId="478"/>
          <ac:spMkLst>
            <pc:docMk/>
            <pc:sldMk cId="0" sldId="277"/>
            <ac:spMk id="8" creationId="{00000000-0000-0000-0000-000000000000}"/>
          </ac:spMkLst>
        </pc:spChg>
        <pc:spChg chg="del">
          <ac:chgData name="Leitschuh, Margo M." userId="dc7423e6-dd89-4c12-a9bc-e8a5b47baee4" providerId="ADAL" clId="{93ABD0D2-7C69-4112-80E4-34FC5C99303C}" dt="2023-09-12T16:58:35.607" v="1020" actId="478"/>
          <ac:spMkLst>
            <pc:docMk/>
            <pc:sldMk cId="0" sldId="277"/>
            <ac:spMk id="9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7:00:03.009" v="1066" actId="113"/>
          <ac:spMkLst>
            <pc:docMk/>
            <pc:sldMk cId="0" sldId="277"/>
            <ac:spMk id="10" creationId="{00000000-0000-0000-0000-000000000000}"/>
          </ac:spMkLst>
        </pc:spChg>
        <pc:picChg chg="mod">
          <ac:chgData name="Leitschuh, Margo M." userId="dc7423e6-dd89-4c12-a9bc-e8a5b47baee4" providerId="ADAL" clId="{93ABD0D2-7C69-4112-80E4-34FC5C99303C}" dt="2023-09-12T16:59:25.279" v="1042" actId="1076"/>
          <ac:picMkLst>
            <pc:docMk/>
            <pc:sldMk cId="0" sldId="277"/>
            <ac:picMk id="7" creationId="{00000000-0000-0000-0000-000000000000}"/>
          </ac:picMkLst>
        </pc:picChg>
      </pc:sldChg>
      <pc:sldChg chg="delSp modSp mod">
        <pc:chgData name="Leitschuh, Margo M." userId="dc7423e6-dd89-4c12-a9bc-e8a5b47baee4" providerId="ADAL" clId="{93ABD0D2-7C69-4112-80E4-34FC5C99303C}" dt="2023-09-12T16:58:47.932" v="1023" actId="1076"/>
        <pc:sldMkLst>
          <pc:docMk/>
          <pc:sldMk cId="0" sldId="278"/>
        </pc:sldMkLst>
        <pc:spChg chg="del">
          <ac:chgData name="Leitschuh, Margo M." userId="dc7423e6-dd89-4c12-a9bc-e8a5b47baee4" providerId="ADAL" clId="{93ABD0D2-7C69-4112-80E4-34FC5C99303C}" dt="2023-09-12T16:58:43.926" v="1021" actId="478"/>
          <ac:spMkLst>
            <pc:docMk/>
            <pc:sldMk cId="0" sldId="278"/>
            <ac:spMk id="3" creationId="{00000000-0000-0000-0000-000000000000}"/>
          </ac:spMkLst>
        </pc:spChg>
        <pc:spChg chg="mod">
          <ac:chgData name="Leitschuh, Margo M." userId="dc7423e6-dd89-4c12-a9bc-e8a5b47baee4" providerId="ADAL" clId="{93ABD0D2-7C69-4112-80E4-34FC5C99303C}" dt="2023-09-12T16:58:47.932" v="1023" actId="1076"/>
          <ac:spMkLst>
            <pc:docMk/>
            <pc:sldMk cId="0" sldId="278"/>
            <ac:spMk id="4" creationId="{00000000-0000-0000-0000-000000000000}"/>
          </ac:spMkLst>
        </pc:spChg>
        <pc:picChg chg="mod">
          <ac:chgData name="Leitschuh, Margo M." userId="dc7423e6-dd89-4c12-a9bc-e8a5b47baee4" providerId="ADAL" clId="{93ABD0D2-7C69-4112-80E4-34FC5C99303C}" dt="2023-09-12T16:58:46.033" v="1022" actId="1076"/>
          <ac:picMkLst>
            <pc:docMk/>
            <pc:sldMk cId="0" sldId="278"/>
            <ac:picMk id="2" creationId="{00000000-0000-0000-0000-000000000000}"/>
          </ac:picMkLst>
        </pc:picChg>
      </pc:sldChg>
      <pc:sldChg chg="addSp modSp new del mod modClrScheme chgLayout">
        <pc:chgData name="Leitschuh, Margo M." userId="dc7423e6-dd89-4c12-a9bc-e8a5b47baee4" providerId="ADAL" clId="{93ABD0D2-7C69-4112-80E4-34FC5C99303C}" dt="2023-09-12T13:32:57.942" v="248" actId="47"/>
        <pc:sldMkLst>
          <pc:docMk/>
          <pc:sldMk cId="1633133987" sldId="279"/>
        </pc:sldMkLst>
        <pc:spChg chg="add mod">
          <ac:chgData name="Leitschuh, Margo M." userId="dc7423e6-dd89-4c12-a9bc-e8a5b47baee4" providerId="ADAL" clId="{93ABD0D2-7C69-4112-80E4-34FC5C99303C}" dt="2023-09-12T13:32:39.047" v="239" actId="700"/>
          <ac:spMkLst>
            <pc:docMk/>
            <pc:sldMk cId="1633133987" sldId="279"/>
            <ac:spMk id="2" creationId="{9D251A44-F8DF-CAED-B20F-E84A94FE6207}"/>
          </ac:spMkLst>
        </pc:spChg>
        <pc:spChg chg="add mod">
          <ac:chgData name="Leitschuh, Margo M." userId="dc7423e6-dd89-4c12-a9bc-e8a5b47baee4" providerId="ADAL" clId="{93ABD0D2-7C69-4112-80E4-34FC5C99303C}" dt="2023-09-12T13:32:39.047" v="239" actId="700"/>
          <ac:spMkLst>
            <pc:docMk/>
            <pc:sldMk cId="1633133987" sldId="279"/>
            <ac:spMk id="3" creationId="{5A12993A-333B-854F-71F3-8F55B4A5CD03}"/>
          </ac:spMkLst>
        </pc:spChg>
        <pc:spChg chg="add mod">
          <ac:chgData name="Leitschuh, Margo M." userId="dc7423e6-dd89-4c12-a9bc-e8a5b47baee4" providerId="ADAL" clId="{93ABD0D2-7C69-4112-80E4-34FC5C99303C}" dt="2023-09-12T13:32:39.096" v="247" actId="27636"/>
          <ac:spMkLst>
            <pc:docMk/>
            <pc:sldMk cId="1633133987" sldId="279"/>
            <ac:spMk id="4" creationId="{0E385616-A959-27D4-0094-1F293FD0F375}"/>
          </ac:spMkLst>
        </pc:spChg>
        <pc:spChg chg="add mod">
          <ac:chgData name="Leitschuh, Margo M." userId="dc7423e6-dd89-4c12-a9bc-e8a5b47baee4" providerId="ADAL" clId="{93ABD0D2-7C69-4112-80E4-34FC5C99303C}" dt="2023-09-12T13:32:39.096" v="240" actId="27636"/>
          <ac:spMkLst>
            <pc:docMk/>
            <pc:sldMk cId="1633133987" sldId="279"/>
            <ac:spMk id="5" creationId="{DC923A8B-5A24-C579-64DE-F73481B04A1B}"/>
          </ac:spMkLst>
        </pc:spChg>
        <pc:spChg chg="add mod">
          <ac:chgData name="Leitschuh, Margo M." userId="dc7423e6-dd89-4c12-a9bc-e8a5b47baee4" providerId="ADAL" clId="{93ABD0D2-7C69-4112-80E4-34FC5C99303C}" dt="2023-09-12T13:32:39.047" v="239" actId="700"/>
          <ac:spMkLst>
            <pc:docMk/>
            <pc:sldMk cId="1633133987" sldId="279"/>
            <ac:spMk id="6" creationId="{067A5032-6275-EFB5-A1CE-86977A88777B}"/>
          </ac:spMkLst>
        </pc:spChg>
        <pc:spChg chg="add mod">
          <ac:chgData name="Leitschuh, Margo M." userId="dc7423e6-dd89-4c12-a9bc-e8a5b47baee4" providerId="ADAL" clId="{93ABD0D2-7C69-4112-80E4-34FC5C99303C}" dt="2023-09-12T13:32:39.096" v="244" actId="27636"/>
          <ac:spMkLst>
            <pc:docMk/>
            <pc:sldMk cId="1633133987" sldId="279"/>
            <ac:spMk id="7" creationId="{EF096237-51C7-2AB0-086C-B3E6E69C1ACD}"/>
          </ac:spMkLst>
        </pc:spChg>
        <pc:spChg chg="add mod">
          <ac:chgData name="Leitschuh, Margo M." userId="dc7423e6-dd89-4c12-a9bc-e8a5b47baee4" providerId="ADAL" clId="{93ABD0D2-7C69-4112-80E4-34FC5C99303C}" dt="2023-09-12T13:32:39.096" v="245" actId="27636"/>
          <ac:spMkLst>
            <pc:docMk/>
            <pc:sldMk cId="1633133987" sldId="279"/>
            <ac:spMk id="8" creationId="{CCBA6122-D774-8C39-0EB2-9CC34E016228}"/>
          </ac:spMkLst>
        </pc:spChg>
        <pc:spChg chg="add mod">
          <ac:chgData name="Leitschuh, Margo M." userId="dc7423e6-dd89-4c12-a9bc-e8a5b47baee4" providerId="ADAL" clId="{93ABD0D2-7C69-4112-80E4-34FC5C99303C}" dt="2023-09-12T13:32:39.047" v="239" actId="700"/>
          <ac:spMkLst>
            <pc:docMk/>
            <pc:sldMk cId="1633133987" sldId="279"/>
            <ac:spMk id="9" creationId="{0B1B16CA-8066-45C3-D612-9A9D9B0C85B7}"/>
          </ac:spMkLst>
        </pc:spChg>
        <pc:spChg chg="add mod">
          <ac:chgData name="Leitschuh, Margo M." userId="dc7423e6-dd89-4c12-a9bc-e8a5b47baee4" providerId="ADAL" clId="{93ABD0D2-7C69-4112-80E4-34FC5C99303C}" dt="2023-09-12T13:32:39.096" v="241" actId="27636"/>
          <ac:spMkLst>
            <pc:docMk/>
            <pc:sldMk cId="1633133987" sldId="279"/>
            <ac:spMk id="10" creationId="{582CFCDD-0794-772A-78DE-5363EA97A65F}"/>
          </ac:spMkLst>
        </pc:spChg>
        <pc:spChg chg="add mod">
          <ac:chgData name="Leitschuh, Margo M." userId="dc7423e6-dd89-4c12-a9bc-e8a5b47baee4" providerId="ADAL" clId="{93ABD0D2-7C69-4112-80E4-34FC5C99303C}" dt="2023-09-12T13:32:39.096" v="246" actId="27636"/>
          <ac:spMkLst>
            <pc:docMk/>
            <pc:sldMk cId="1633133987" sldId="279"/>
            <ac:spMk id="11" creationId="{C5E3C866-330A-5902-F49B-5FEB547739F1}"/>
          </ac:spMkLst>
        </pc:spChg>
        <pc:spChg chg="add mod">
          <ac:chgData name="Leitschuh, Margo M." userId="dc7423e6-dd89-4c12-a9bc-e8a5b47baee4" providerId="ADAL" clId="{93ABD0D2-7C69-4112-80E4-34FC5C99303C}" dt="2023-09-12T13:32:39.047" v="239" actId="700"/>
          <ac:spMkLst>
            <pc:docMk/>
            <pc:sldMk cId="1633133987" sldId="279"/>
            <ac:spMk id="12" creationId="{7E0ABE77-CEEB-4791-304B-AEE96F0EFB20}"/>
          </ac:spMkLst>
        </pc:spChg>
        <pc:spChg chg="add mod">
          <ac:chgData name="Leitschuh, Margo M." userId="dc7423e6-dd89-4c12-a9bc-e8a5b47baee4" providerId="ADAL" clId="{93ABD0D2-7C69-4112-80E4-34FC5C99303C}" dt="2023-09-12T13:32:39.096" v="242" actId="27636"/>
          <ac:spMkLst>
            <pc:docMk/>
            <pc:sldMk cId="1633133987" sldId="279"/>
            <ac:spMk id="13" creationId="{FAB370A3-6F12-3824-B6CD-8C9A8126C9B0}"/>
          </ac:spMkLst>
        </pc:spChg>
        <pc:spChg chg="add mod">
          <ac:chgData name="Leitschuh, Margo M." userId="dc7423e6-dd89-4c12-a9bc-e8a5b47baee4" providerId="ADAL" clId="{93ABD0D2-7C69-4112-80E4-34FC5C99303C}" dt="2023-09-12T13:32:39.096" v="243" actId="27636"/>
          <ac:spMkLst>
            <pc:docMk/>
            <pc:sldMk cId="1633133987" sldId="279"/>
            <ac:spMk id="14" creationId="{5BAED50A-ACC4-1D1C-A92B-BD63730CCE77}"/>
          </ac:spMkLst>
        </pc:spChg>
      </pc:sldChg>
      <pc:sldChg chg="new del">
        <pc:chgData name="Leitschuh, Margo M." userId="dc7423e6-dd89-4c12-a9bc-e8a5b47baee4" providerId="ADAL" clId="{93ABD0D2-7C69-4112-80E4-34FC5C99303C}" dt="2023-09-12T13:24:47.692" v="151" actId="47"/>
        <pc:sldMkLst>
          <pc:docMk/>
          <pc:sldMk cId="2713534752" sldId="279"/>
        </pc:sldMkLst>
      </pc:sldChg>
      <pc:sldMasterChg chg="addSldLayout delSldLayout modSldLayout">
        <pc:chgData name="Leitschuh, Margo M." userId="dc7423e6-dd89-4c12-a9bc-e8a5b47baee4" providerId="ADAL" clId="{93ABD0D2-7C69-4112-80E4-34FC5C99303C}" dt="2023-09-12T13:32:17.898" v="227" actId="1076"/>
        <pc:sldMasterMkLst>
          <pc:docMk/>
          <pc:sldMasterMk cId="0" sldId="2147483648"/>
        </pc:sldMasterMkLst>
        <pc:sldLayoutChg chg="addSp delSp modSp mod">
          <pc:chgData name="Leitschuh, Margo M." userId="dc7423e6-dd89-4c12-a9bc-e8a5b47baee4" providerId="ADAL" clId="{93ABD0D2-7C69-4112-80E4-34FC5C99303C}" dt="2023-09-12T13:24:18.986" v="149" actId="478"/>
          <pc:sldLayoutMkLst>
            <pc:docMk/>
            <pc:sldMasterMk cId="0" sldId="2147483648"/>
            <pc:sldLayoutMk cId="0" sldId="2147483659"/>
          </pc:sldLayoutMkLst>
          <pc:spChg chg="add del">
            <ac:chgData name="Leitschuh, Margo M." userId="dc7423e6-dd89-4c12-a9bc-e8a5b47baee4" providerId="ADAL" clId="{93ABD0D2-7C69-4112-80E4-34FC5C99303C}" dt="2023-09-12T13:23:36.304" v="146" actId="11529"/>
            <ac:spMkLst>
              <pc:docMk/>
              <pc:sldMasterMk cId="0" sldId="2147483648"/>
              <pc:sldLayoutMk cId="0" sldId="2147483659"/>
              <ac:spMk id="7" creationId="{8D4F428C-D096-AA50-C5AF-C5BEF84D332E}"/>
            </ac:spMkLst>
          </pc:spChg>
          <pc:spChg chg="add del mod">
            <ac:chgData name="Leitschuh, Margo M." userId="dc7423e6-dd89-4c12-a9bc-e8a5b47baee4" providerId="ADAL" clId="{93ABD0D2-7C69-4112-80E4-34FC5C99303C}" dt="2023-09-12T13:24:18.986" v="149" actId="478"/>
            <ac:spMkLst>
              <pc:docMk/>
              <pc:sldMasterMk cId="0" sldId="2147483648"/>
              <pc:sldLayoutMk cId="0" sldId="2147483659"/>
              <ac:spMk id="8" creationId="{B371C908-651B-D263-C158-36032DC35AC2}"/>
            </ac:spMkLst>
          </pc:spChg>
        </pc:sldLayoutChg>
        <pc:sldLayoutChg chg="addSp delSp modSp add mod modTransition">
          <pc:chgData name="Leitschuh, Margo M." userId="dc7423e6-dd89-4c12-a9bc-e8a5b47baee4" providerId="ADAL" clId="{93ABD0D2-7C69-4112-80E4-34FC5C99303C}" dt="2023-09-12T13:32:17.898" v="227" actId="1076"/>
          <pc:sldLayoutMkLst>
            <pc:docMk/>
            <pc:sldMasterMk cId="0" sldId="2147483648"/>
            <pc:sldLayoutMk cId="4254106674" sldId="2147483660"/>
          </pc:sldLayoutMkLst>
          <pc:spChg chg="del">
            <ac:chgData name="Leitschuh, Margo M." userId="dc7423e6-dd89-4c12-a9bc-e8a5b47baee4" providerId="ADAL" clId="{93ABD0D2-7C69-4112-80E4-34FC5C99303C}" dt="2023-09-12T13:25:17.865" v="155" actId="478"/>
            <ac:spMkLst>
              <pc:docMk/>
              <pc:sldMasterMk cId="0" sldId="2147483648"/>
              <pc:sldLayoutMk cId="4254106674" sldId="2147483660"/>
              <ac:spMk id="2" creationId="{00000000-0000-0000-0000-000000000000}"/>
            </ac:spMkLst>
          </pc:spChg>
          <pc:spChg chg="del">
            <ac:chgData name="Leitschuh, Margo M." userId="dc7423e6-dd89-4c12-a9bc-e8a5b47baee4" providerId="ADAL" clId="{93ABD0D2-7C69-4112-80E4-34FC5C99303C}" dt="2023-09-12T13:25:20.044" v="157" actId="478"/>
            <ac:spMkLst>
              <pc:docMk/>
              <pc:sldMasterMk cId="0" sldId="2147483648"/>
              <pc:sldLayoutMk cId="4254106674" sldId="2147483660"/>
              <ac:spMk id="3" creationId="{00000000-0000-0000-0000-000000000000}"/>
            </ac:spMkLst>
          </pc:spChg>
          <pc:spChg chg="del">
            <ac:chgData name="Leitschuh, Margo M." userId="dc7423e6-dd89-4c12-a9bc-e8a5b47baee4" providerId="ADAL" clId="{93ABD0D2-7C69-4112-80E4-34FC5C99303C}" dt="2023-09-12T13:25:22.025" v="159" actId="478"/>
            <ac:spMkLst>
              <pc:docMk/>
              <pc:sldMasterMk cId="0" sldId="2147483648"/>
              <pc:sldLayoutMk cId="4254106674" sldId="2147483660"/>
              <ac:spMk id="4" creationId="{00000000-0000-0000-0000-000000000000}"/>
            </ac:spMkLst>
          </pc:spChg>
          <pc:spChg chg="del">
            <ac:chgData name="Leitschuh, Margo M." userId="dc7423e6-dd89-4c12-a9bc-e8a5b47baee4" providerId="ADAL" clId="{93ABD0D2-7C69-4112-80E4-34FC5C99303C}" dt="2023-09-12T13:25:21.368" v="158" actId="478"/>
            <ac:spMkLst>
              <pc:docMk/>
              <pc:sldMasterMk cId="0" sldId="2147483648"/>
              <pc:sldLayoutMk cId="4254106674" sldId="2147483660"/>
              <ac:spMk id="5" creationId="{00000000-0000-0000-0000-000000000000}"/>
            </ac:spMkLst>
          </pc:spChg>
          <pc:spChg chg="del">
            <ac:chgData name="Leitschuh, Margo M." userId="dc7423e6-dd89-4c12-a9bc-e8a5b47baee4" providerId="ADAL" clId="{93ABD0D2-7C69-4112-80E4-34FC5C99303C}" dt="2023-09-12T13:25:18.786" v="156" actId="478"/>
            <ac:spMkLst>
              <pc:docMk/>
              <pc:sldMasterMk cId="0" sldId="2147483648"/>
              <pc:sldLayoutMk cId="4254106674" sldId="2147483660"/>
              <ac:spMk id="6" creationId="{00000000-0000-0000-0000-000000000000}"/>
            </ac:spMkLst>
          </pc:spChg>
          <pc:spChg chg="add del">
            <ac:chgData name="Leitschuh, Margo M." userId="dc7423e6-dd89-4c12-a9bc-e8a5b47baee4" providerId="ADAL" clId="{93ABD0D2-7C69-4112-80E4-34FC5C99303C}" dt="2023-09-12T13:25:37.107" v="162" actId="11529"/>
            <ac:spMkLst>
              <pc:docMk/>
              <pc:sldMasterMk cId="0" sldId="2147483648"/>
              <pc:sldLayoutMk cId="4254106674" sldId="2147483660"/>
              <ac:spMk id="7" creationId="{01CCA08B-D118-CD27-8CDE-334A64FA7D4F}"/>
            </ac:spMkLst>
          </pc:spChg>
          <pc:spChg chg="add mod">
            <ac:chgData name="Leitschuh, Margo M." userId="dc7423e6-dd89-4c12-a9bc-e8a5b47baee4" providerId="ADAL" clId="{93ABD0D2-7C69-4112-80E4-34FC5C99303C}" dt="2023-09-12T13:25:58.174" v="166" actId="1076"/>
            <ac:spMkLst>
              <pc:docMk/>
              <pc:sldMasterMk cId="0" sldId="2147483648"/>
              <pc:sldLayoutMk cId="4254106674" sldId="2147483660"/>
              <ac:spMk id="8" creationId="{90D49D5D-56A5-18D3-BA56-39C280E4904C}"/>
            </ac:spMkLst>
          </pc:spChg>
          <pc:spChg chg="add del">
            <ac:chgData name="Leitschuh, Margo M." userId="dc7423e6-dd89-4c12-a9bc-e8a5b47baee4" providerId="ADAL" clId="{93ABD0D2-7C69-4112-80E4-34FC5C99303C}" dt="2023-09-12T13:26:14.040" v="167" actId="11529"/>
            <ac:spMkLst>
              <pc:docMk/>
              <pc:sldMasterMk cId="0" sldId="2147483648"/>
              <pc:sldLayoutMk cId="4254106674" sldId="2147483660"/>
              <ac:spMk id="9" creationId="{673DC18B-5C4F-389E-DC43-8FDF0361A38D}"/>
            </ac:spMkLst>
          </pc:spChg>
          <pc:spChg chg="add mod">
            <ac:chgData name="Leitschuh, Margo M." userId="dc7423e6-dd89-4c12-a9bc-e8a5b47baee4" providerId="ADAL" clId="{93ABD0D2-7C69-4112-80E4-34FC5C99303C}" dt="2023-09-12T13:32:17.898" v="227" actId="1076"/>
            <ac:spMkLst>
              <pc:docMk/>
              <pc:sldMasterMk cId="0" sldId="2147483648"/>
              <pc:sldLayoutMk cId="4254106674" sldId="2147483660"/>
              <ac:spMk id="10" creationId="{AA4A5CA7-4FB3-EE29-E3AC-1184634AC55F}"/>
            </ac:spMkLst>
          </pc:spChg>
          <pc:spChg chg="add del">
            <ac:chgData name="Leitschuh, Margo M." userId="dc7423e6-dd89-4c12-a9bc-e8a5b47baee4" providerId="ADAL" clId="{93ABD0D2-7C69-4112-80E4-34FC5C99303C}" dt="2023-09-12T13:26:29.417" v="171" actId="11529"/>
            <ac:spMkLst>
              <pc:docMk/>
              <pc:sldMasterMk cId="0" sldId="2147483648"/>
              <pc:sldLayoutMk cId="4254106674" sldId="2147483660"/>
              <ac:spMk id="11" creationId="{DCA73CF5-E877-B1B1-E622-85C2AB17E047}"/>
            </ac:spMkLst>
          </pc:spChg>
          <pc:spChg chg="add mod">
            <ac:chgData name="Leitschuh, Margo M." userId="dc7423e6-dd89-4c12-a9bc-e8a5b47baee4" providerId="ADAL" clId="{93ABD0D2-7C69-4112-80E4-34FC5C99303C}" dt="2023-09-12T13:31:45.216" v="218" actId="1076"/>
            <ac:spMkLst>
              <pc:docMk/>
              <pc:sldMasterMk cId="0" sldId="2147483648"/>
              <pc:sldLayoutMk cId="4254106674" sldId="2147483660"/>
              <ac:spMk id="12" creationId="{3221F2ED-38E4-1E59-69B0-67312FE44601}"/>
            </ac:spMkLst>
          </pc:spChg>
          <pc:spChg chg="add mod">
            <ac:chgData name="Leitschuh, Margo M." userId="dc7423e6-dd89-4c12-a9bc-e8a5b47baee4" providerId="ADAL" clId="{93ABD0D2-7C69-4112-80E4-34FC5C99303C}" dt="2023-09-12T13:31:49.890" v="219" actId="1076"/>
            <ac:spMkLst>
              <pc:docMk/>
              <pc:sldMasterMk cId="0" sldId="2147483648"/>
              <pc:sldLayoutMk cId="4254106674" sldId="2147483660"/>
              <ac:spMk id="13" creationId="{694860C6-7F40-87FA-6D53-95DB168A8F97}"/>
            </ac:spMkLst>
          </pc:spChg>
          <pc:spChg chg="add mod">
            <ac:chgData name="Leitschuh, Margo M." userId="dc7423e6-dd89-4c12-a9bc-e8a5b47baee4" providerId="ADAL" clId="{93ABD0D2-7C69-4112-80E4-34FC5C99303C}" dt="2023-09-12T13:31:41.986" v="217" actId="1076"/>
            <ac:spMkLst>
              <pc:docMk/>
              <pc:sldMasterMk cId="0" sldId="2147483648"/>
              <pc:sldLayoutMk cId="4254106674" sldId="2147483660"/>
              <ac:spMk id="14" creationId="{8AA0ADA3-E991-B908-52D1-819FB222056D}"/>
            </ac:spMkLst>
          </pc:spChg>
          <pc:spChg chg="add mod">
            <ac:chgData name="Leitschuh, Margo M." userId="dc7423e6-dd89-4c12-a9bc-e8a5b47baee4" providerId="ADAL" clId="{93ABD0D2-7C69-4112-80E4-34FC5C99303C}" dt="2023-09-12T13:31:37.664" v="215" actId="1076"/>
            <ac:spMkLst>
              <pc:docMk/>
              <pc:sldMasterMk cId="0" sldId="2147483648"/>
              <pc:sldLayoutMk cId="4254106674" sldId="2147483660"/>
              <ac:spMk id="15" creationId="{5AA8B745-7BD6-D2BB-7709-B75FEC09A61C}"/>
            </ac:spMkLst>
          </pc:spChg>
          <pc:spChg chg="add mod">
            <ac:chgData name="Leitschuh, Margo M." userId="dc7423e6-dd89-4c12-a9bc-e8a5b47baee4" providerId="ADAL" clId="{93ABD0D2-7C69-4112-80E4-34FC5C99303C}" dt="2023-09-12T13:31:39.897" v="216" actId="1076"/>
            <ac:spMkLst>
              <pc:docMk/>
              <pc:sldMasterMk cId="0" sldId="2147483648"/>
              <pc:sldLayoutMk cId="4254106674" sldId="2147483660"/>
              <ac:spMk id="16" creationId="{BDAF48C6-149F-546E-4BD7-F5C08F436C37}"/>
            </ac:spMkLst>
          </pc:spChg>
          <pc:spChg chg="add mod">
            <ac:chgData name="Leitschuh, Margo M." userId="dc7423e6-dd89-4c12-a9bc-e8a5b47baee4" providerId="ADAL" clId="{93ABD0D2-7C69-4112-80E4-34FC5C99303C}" dt="2023-09-12T13:32:14.469" v="226" actId="1076"/>
            <ac:spMkLst>
              <pc:docMk/>
              <pc:sldMasterMk cId="0" sldId="2147483648"/>
              <pc:sldLayoutMk cId="4254106674" sldId="2147483660"/>
              <ac:spMk id="17" creationId="{79AC9978-99B3-07EC-4360-3F39416BD83B}"/>
            </ac:spMkLst>
          </pc:spChg>
          <pc:spChg chg="add mod">
            <ac:chgData name="Leitschuh, Margo M." userId="dc7423e6-dd89-4c12-a9bc-e8a5b47baee4" providerId="ADAL" clId="{93ABD0D2-7C69-4112-80E4-34FC5C99303C}" dt="2023-09-12T13:32:11.162" v="224" actId="1076"/>
            <ac:spMkLst>
              <pc:docMk/>
              <pc:sldMasterMk cId="0" sldId="2147483648"/>
              <pc:sldLayoutMk cId="4254106674" sldId="2147483660"/>
              <ac:spMk id="18" creationId="{5F32F9C9-AF21-91DA-25BF-E0D3A2652EEA}"/>
            </ac:spMkLst>
          </pc:spChg>
          <pc:spChg chg="add mod">
            <ac:chgData name="Leitschuh, Margo M." userId="dc7423e6-dd89-4c12-a9bc-e8a5b47baee4" providerId="ADAL" clId="{93ABD0D2-7C69-4112-80E4-34FC5C99303C}" dt="2023-09-12T13:32:12.612" v="225" actId="1076"/>
            <ac:spMkLst>
              <pc:docMk/>
              <pc:sldMasterMk cId="0" sldId="2147483648"/>
              <pc:sldLayoutMk cId="4254106674" sldId="2147483660"/>
              <ac:spMk id="19" creationId="{37587DA9-09A5-4FDB-FB7C-E965D0CB2C9E}"/>
            </ac:spMkLst>
          </pc:spChg>
          <pc:spChg chg="add mod">
            <ac:chgData name="Leitschuh, Margo M." userId="dc7423e6-dd89-4c12-a9bc-e8a5b47baee4" providerId="ADAL" clId="{93ABD0D2-7C69-4112-80E4-34FC5C99303C}" dt="2023-09-12T13:32:09.099" v="223" actId="1076"/>
            <ac:spMkLst>
              <pc:docMk/>
              <pc:sldMasterMk cId="0" sldId="2147483648"/>
              <pc:sldLayoutMk cId="4254106674" sldId="2147483660"/>
              <ac:spMk id="20" creationId="{7E86D8D4-6E26-4E10-8456-F232C4528884}"/>
            </ac:spMkLst>
          </pc:spChg>
          <pc:spChg chg="add mod">
            <ac:chgData name="Leitschuh, Margo M." userId="dc7423e6-dd89-4c12-a9bc-e8a5b47baee4" providerId="ADAL" clId="{93ABD0D2-7C69-4112-80E4-34FC5C99303C}" dt="2023-09-12T13:32:03.298" v="220" actId="1076"/>
            <ac:spMkLst>
              <pc:docMk/>
              <pc:sldMasterMk cId="0" sldId="2147483648"/>
              <pc:sldLayoutMk cId="4254106674" sldId="2147483660"/>
              <ac:spMk id="21" creationId="{A19B7350-EF56-41C3-4836-8331BDFEB1AA}"/>
            </ac:spMkLst>
          </pc:spChg>
          <pc:spChg chg="add mod">
            <ac:chgData name="Leitschuh, Margo M." userId="dc7423e6-dd89-4c12-a9bc-e8a5b47baee4" providerId="ADAL" clId="{93ABD0D2-7C69-4112-80E4-34FC5C99303C}" dt="2023-09-12T13:32:04.676" v="221" actId="1076"/>
            <ac:spMkLst>
              <pc:docMk/>
              <pc:sldMasterMk cId="0" sldId="2147483648"/>
              <pc:sldLayoutMk cId="4254106674" sldId="2147483660"/>
              <ac:spMk id="22" creationId="{BB09DFE2-0E24-74AC-C07F-534CFC204403}"/>
            </ac:spMkLst>
          </pc:spChg>
        </pc:sldLayoutChg>
        <pc:sldLayoutChg chg="new del mod">
          <pc:chgData name="Leitschuh, Margo M." userId="dc7423e6-dd89-4c12-a9bc-e8a5b47baee4" providerId="ADAL" clId="{93ABD0D2-7C69-4112-80E4-34FC5C99303C}" dt="2023-09-12T13:25:32.194" v="161" actId="2696"/>
          <pc:sldLayoutMkLst>
            <pc:docMk/>
            <pc:sldMasterMk cId="0" sldId="2147483648"/>
            <pc:sldLayoutMk cId="4264851054" sldId="2147483661"/>
          </pc:sldLayoutMkLst>
        </pc:sldLayoutChg>
      </pc:sldMasterChg>
      <pc:sldMasterChg chg="new del mod addSldLayout delSldLayout">
        <pc:chgData name="Leitschuh, Margo M." userId="dc7423e6-dd89-4c12-a9bc-e8a5b47baee4" providerId="ADAL" clId="{93ABD0D2-7C69-4112-80E4-34FC5C99303C}" dt="2023-09-12T13:25:08.143" v="153" actId="6938"/>
        <pc:sldMasterMkLst>
          <pc:docMk/>
          <pc:sldMasterMk cId="2630837923" sldId="2147483660"/>
        </pc:sldMasterMkLst>
        <pc:sldLayoutChg chg="new del replId">
          <pc:chgData name="Leitschuh, Margo M." userId="dc7423e6-dd89-4c12-a9bc-e8a5b47baee4" providerId="ADAL" clId="{93ABD0D2-7C69-4112-80E4-34FC5C99303C}" dt="2023-09-12T13:25:08.143" v="153" actId="6938"/>
          <pc:sldLayoutMkLst>
            <pc:docMk/>
            <pc:sldMasterMk cId="2630837923" sldId="2147483660"/>
            <pc:sldLayoutMk cId="1237140023" sldId="2147483661"/>
          </pc:sldLayoutMkLst>
        </pc:sldLayoutChg>
        <pc:sldLayoutChg chg="new del replId">
          <pc:chgData name="Leitschuh, Margo M." userId="dc7423e6-dd89-4c12-a9bc-e8a5b47baee4" providerId="ADAL" clId="{93ABD0D2-7C69-4112-80E4-34FC5C99303C}" dt="2023-09-12T13:25:08.143" v="153" actId="6938"/>
          <pc:sldLayoutMkLst>
            <pc:docMk/>
            <pc:sldMasterMk cId="2630837923" sldId="2147483660"/>
            <pc:sldLayoutMk cId="1523746499" sldId="2147483662"/>
          </pc:sldLayoutMkLst>
        </pc:sldLayoutChg>
        <pc:sldLayoutChg chg="new del replId">
          <pc:chgData name="Leitschuh, Margo M." userId="dc7423e6-dd89-4c12-a9bc-e8a5b47baee4" providerId="ADAL" clId="{93ABD0D2-7C69-4112-80E4-34FC5C99303C}" dt="2023-09-12T13:25:08.143" v="153" actId="6938"/>
          <pc:sldLayoutMkLst>
            <pc:docMk/>
            <pc:sldMasterMk cId="2630837923" sldId="2147483660"/>
            <pc:sldLayoutMk cId="1789448288" sldId="2147483663"/>
          </pc:sldLayoutMkLst>
        </pc:sldLayoutChg>
        <pc:sldLayoutChg chg="new del replId">
          <pc:chgData name="Leitschuh, Margo M." userId="dc7423e6-dd89-4c12-a9bc-e8a5b47baee4" providerId="ADAL" clId="{93ABD0D2-7C69-4112-80E4-34FC5C99303C}" dt="2023-09-12T13:25:08.143" v="153" actId="6938"/>
          <pc:sldLayoutMkLst>
            <pc:docMk/>
            <pc:sldMasterMk cId="2630837923" sldId="2147483660"/>
            <pc:sldLayoutMk cId="2872708402" sldId="2147483664"/>
          </pc:sldLayoutMkLst>
        </pc:sldLayoutChg>
        <pc:sldLayoutChg chg="new del replId">
          <pc:chgData name="Leitschuh, Margo M." userId="dc7423e6-dd89-4c12-a9bc-e8a5b47baee4" providerId="ADAL" clId="{93ABD0D2-7C69-4112-80E4-34FC5C99303C}" dt="2023-09-12T13:25:08.143" v="153" actId="6938"/>
          <pc:sldLayoutMkLst>
            <pc:docMk/>
            <pc:sldMasterMk cId="2630837923" sldId="2147483660"/>
            <pc:sldLayoutMk cId="55003878" sldId="2147483665"/>
          </pc:sldLayoutMkLst>
        </pc:sldLayoutChg>
        <pc:sldLayoutChg chg="new del replId">
          <pc:chgData name="Leitschuh, Margo M." userId="dc7423e6-dd89-4c12-a9bc-e8a5b47baee4" providerId="ADAL" clId="{93ABD0D2-7C69-4112-80E4-34FC5C99303C}" dt="2023-09-12T13:25:08.143" v="153" actId="6938"/>
          <pc:sldLayoutMkLst>
            <pc:docMk/>
            <pc:sldMasterMk cId="2630837923" sldId="2147483660"/>
            <pc:sldLayoutMk cId="3006106231" sldId="2147483666"/>
          </pc:sldLayoutMkLst>
        </pc:sldLayoutChg>
        <pc:sldLayoutChg chg="new del replId">
          <pc:chgData name="Leitschuh, Margo M." userId="dc7423e6-dd89-4c12-a9bc-e8a5b47baee4" providerId="ADAL" clId="{93ABD0D2-7C69-4112-80E4-34FC5C99303C}" dt="2023-09-12T13:25:08.143" v="153" actId="6938"/>
          <pc:sldLayoutMkLst>
            <pc:docMk/>
            <pc:sldMasterMk cId="2630837923" sldId="2147483660"/>
            <pc:sldLayoutMk cId="658857924" sldId="2147483667"/>
          </pc:sldLayoutMkLst>
        </pc:sldLayoutChg>
        <pc:sldLayoutChg chg="new del replId">
          <pc:chgData name="Leitschuh, Margo M." userId="dc7423e6-dd89-4c12-a9bc-e8a5b47baee4" providerId="ADAL" clId="{93ABD0D2-7C69-4112-80E4-34FC5C99303C}" dt="2023-09-12T13:25:08.143" v="153" actId="6938"/>
          <pc:sldLayoutMkLst>
            <pc:docMk/>
            <pc:sldMasterMk cId="2630837923" sldId="2147483660"/>
            <pc:sldLayoutMk cId="2279574774" sldId="2147483668"/>
          </pc:sldLayoutMkLst>
        </pc:sldLayoutChg>
        <pc:sldLayoutChg chg="new del replId">
          <pc:chgData name="Leitschuh, Margo M." userId="dc7423e6-dd89-4c12-a9bc-e8a5b47baee4" providerId="ADAL" clId="{93ABD0D2-7C69-4112-80E4-34FC5C99303C}" dt="2023-09-12T13:25:08.143" v="153" actId="6938"/>
          <pc:sldLayoutMkLst>
            <pc:docMk/>
            <pc:sldMasterMk cId="2630837923" sldId="2147483660"/>
            <pc:sldLayoutMk cId="2512630007" sldId="2147483669"/>
          </pc:sldLayoutMkLst>
        </pc:sldLayoutChg>
        <pc:sldLayoutChg chg="new del replId">
          <pc:chgData name="Leitschuh, Margo M." userId="dc7423e6-dd89-4c12-a9bc-e8a5b47baee4" providerId="ADAL" clId="{93ABD0D2-7C69-4112-80E4-34FC5C99303C}" dt="2023-09-12T13:25:08.143" v="153" actId="6938"/>
          <pc:sldLayoutMkLst>
            <pc:docMk/>
            <pc:sldMasterMk cId="2630837923" sldId="2147483660"/>
            <pc:sldLayoutMk cId="2615825063" sldId="2147483670"/>
          </pc:sldLayoutMkLst>
        </pc:sldLayoutChg>
        <pc:sldLayoutChg chg="new del replId">
          <pc:chgData name="Leitschuh, Margo M." userId="dc7423e6-dd89-4c12-a9bc-e8a5b47baee4" providerId="ADAL" clId="{93ABD0D2-7C69-4112-80E4-34FC5C99303C}" dt="2023-09-12T13:25:08.143" v="153" actId="6938"/>
          <pc:sldLayoutMkLst>
            <pc:docMk/>
            <pc:sldMasterMk cId="2630837923" sldId="2147483660"/>
            <pc:sldLayoutMk cId="3650226945" sldId="214748367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42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12A-4191-BC37-B360CBB1025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12A-4191-BC37-B360CBB10256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12A-4191-BC37-B360CBB10256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12A-4191-BC37-B360CBB10256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A1-430D-AB9A-EF743F690D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Freshman</c:v>
                </c:pt>
                <c:pt idx="1">
                  <c:v>Sophomore</c:v>
                </c:pt>
                <c:pt idx="2">
                  <c:v>Junior</c:v>
                </c:pt>
                <c:pt idx="3">
                  <c:v>Senior</c:v>
                </c:pt>
                <c:pt idx="4">
                  <c:v>Graduate</c:v>
                </c:pt>
                <c:pt idx="5">
                  <c:v>Faculty &amp; Staff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80-484E-9917-EF1A54E389C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Fall 20XX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Freshman</c:v>
                </c:pt>
                <c:pt idx="1">
                  <c:v>Sophomore</c:v>
                </c:pt>
                <c:pt idx="2">
                  <c:v>Junior</c:v>
                </c:pt>
                <c:pt idx="3">
                  <c:v>Senior</c:v>
                </c:pt>
                <c:pt idx="4">
                  <c:v>Graduate</c:v>
                </c:pt>
                <c:pt idx="5">
                  <c:v>Faculty &amp; Staff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80-484E-9917-EF1A54E389C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Spring 20XX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Freshman</c:v>
                </c:pt>
                <c:pt idx="1">
                  <c:v>Sophomore</c:v>
                </c:pt>
                <c:pt idx="2">
                  <c:v>Junior</c:v>
                </c:pt>
                <c:pt idx="3">
                  <c:v>Senior</c:v>
                </c:pt>
                <c:pt idx="4">
                  <c:v>Graduate</c:v>
                </c:pt>
                <c:pt idx="5">
                  <c:v>Faculty &amp; Staff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80-484E-9917-EF1A54E389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8627408"/>
        <c:axId val="2098627888"/>
      </c:barChart>
      <c:catAx>
        <c:axId val="209862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8627888"/>
        <c:crosses val="autoZero"/>
        <c:auto val="1"/>
        <c:lblAlgn val="ctr"/>
        <c:lblOffset val="100"/>
        <c:noMultiLvlLbl val="0"/>
      </c:catAx>
      <c:valAx>
        <c:axId val="209862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8627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42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140-40CE-9118-8565DE4D94C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40-40CE-9118-8565DE4D94C0}"/>
              </c:ext>
            </c:extLst>
          </c:dPt>
          <c:dPt>
            <c:idx val="2"/>
            <c:bubble3D val="0"/>
            <c:spPr>
              <a:solidFill>
                <a:srgbClr val="00541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140-40CE-9118-8565DE4D94C0}"/>
              </c:ext>
            </c:extLst>
          </c:dPt>
          <c:dPt>
            <c:idx val="3"/>
            <c:bubble3D val="0"/>
            <c:spPr>
              <a:solidFill>
                <a:srgbClr val="61036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140-40CE-9118-8565DE4D94C0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DE-4979-9FFB-51EF9AC968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0A-472A-B06F-A94AB909093A}"/>
              </c:ext>
            </c:extLst>
          </c:dPt>
          <c:dPt>
            <c:idx val="1"/>
            <c:bubble3D val="0"/>
            <c:spPr>
              <a:solidFill>
                <a:srgbClr val="61036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0A-472A-B06F-A94AB909093A}"/>
              </c:ext>
            </c:extLst>
          </c:dPt>
          <c:dPt>
            <c:idx val="2"/>
            <c:bubble3D val="0"/>
            <c:spPr>
              <a:solidFill>
                <a:srgbClr val="00541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90A-472A-B06F-A94AB909093A}"/>
              </c:ext>
            </c:extLst>
          </c:dPt>
          <c:dPt>
            <c:idx val="3"/>
            <c:bubble3D val="0"/>
            <c:spPr>
              <a:solidFill>
                <a:srgbClr val="0042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90A-472A-B06F-A94AB909093A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81-4D69-A9CD-864CB63CD6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Pretest</c:v>
                </c:pt>
              </c:strCache>
            </c:strRef>
          </c:tx>
          <c:spPr>
            <a:solidFill>
              <a:srgbClr val="005410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Strongly Disagree</c:v>
                </c:pt>
                <c:pt idx="1">
                  <c:v>Disagree</c:v>
                </c:pt>
                <c:pt idx="2">
                  <c:v>Neutral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0.25</c:v>
                </c:pt>
                <c:pt idx="1">
                  <c:v>0.35</c:v>
                </c:pt>
                <c:pt idx="2">
                  <c:v>0.55000000000000004</c:v>
                </c:pt>
                <c:pt idx="3">
                  <c:v>0.65</c:v>
                </c:pt>
                <c:pt idx="4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2C-4D04-A2D0-792CE7464D9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Posttest</c:v>
                </c:pt>
              </c:strCache>
            </c:strRef>
          </c:tx>
          <c:spPr>
            <a:solidFill>
              <a:srgbClr val="610369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Strongly Disagree</c:v>
                </c:pt>
                <c:pt idx="1">
                  <c:v>Disagree</c:v>
                </c:pt>
                <c:pt idx="2">
                  <c:v>Neutral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0.35</c:v>
                </c:pt>
                <c:pt idx="1">
                  <c:v>0.45</c:v>
                </c:pt>
                <c:pt idx="2">
                  <c:v>0.65</c:v>
                </c:pt>
                <c:pt idx="3">
                  <c:v>0.75</c:v>
                </c:pt>
                <c:pt idx="4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2C-4D04-A2D0-792CE7464D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4207135"/>
        <c:axId val="834203775"/>
      </c:barChart>
      <c:catAx>
        <c:axId val="83420713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4203775"/>
        <c:crosses val="autoZero"/>
        <c:auto val="1"/>
        <c:lblAlgn val="ctr"/>
        <c:lblOffset val="100"/>
        <c:noMultiLvlLbl val="0"/>
      </c:catAx>
      <c:valAx>
        <c:axId val="8342037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42071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Pretest</c:v>
                </c:pt>
              </c:strCache>
            </c:strRef>
          </c:tx>
          <c:spPr>
            <a:solidFill>
              <a:srgbClr val="005410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Friend</c:v>
                </c:pt>
                <c:pt idx="1">
                  <c:v>Peer</c:v>
                </c:pt>
                <c:pt idx="2">
                  <c:v>Stranger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0.65</c:v>
                </c:pt>
                <c:pt idx="1">
                  <c:v>0.45</c:v>
                </c:pt>
                <c:pt idx="2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55-4E7E-88D4-1E18AD9E896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Posttest</c:v>
                </c:pt>
              </c:strCache>
            </c:strRef>
          </c:tx>
          <c:spPr>
            <a:solidFill>
              <a:srgbClr val="610369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Friend</c:v>
                </c:pt>
                <c:pt idx="1">
                  <c:v>Peer</c:v>
                </c:pt>
                <c:pt idx="2">
                  <c:v>Stranger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0.75</c:v>
                </c:pt>
                <c:pt idx="1">
                  <c:v>0.55000000000000004</c:v>
                </c:pt>
                <c:pt idx="2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55-4E7E-88D4-1E18AD9E89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6188143"/>
        <c:axId val="2086189103"/>
      </c:barChart>
      <c:catAx>
        <c:axId val="2086188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6189103"/>
        <c:crosses val="autoZero"/>
        <c:auto val="1"/>
        <c:lblAlgn val="ctr"/>
        <c:lblOffset val="100"/>
        <c:noMultiLvlLbl val="0"/>
      </c:catAx>
      <c:valAx>
        <c:axId val="20861891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6188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Pretest</c:v>
                </c:pt>
              </c:strCache>
            </c:strRef>
          </c:tx>
          <c:spPr>
            <a:solidFill>
              <a:srgbClr val="00541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Alcohol and other drugs</c:v>
                </c:pt>
                <c:pt idx="1">
                  <c:v>Bias and discrimination</c:v>
                </c:pt>
                <c:pt idx="2">
                  <c:v>Interpersonal violence</c:v>
                </c:pt>
                <c:pt idx="3">
                  <c:v>Mental well-being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13-4A59-A718-F4032E19B60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Posttest</c:v>
                </c:pt>
              </c:strCache>
            </c:strRef>
          </c:tx>
          <c:spPr>
            <a:solidFill>
              <a:srgbClr val="610369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Alcohol and other drugs</c:v>
                </c:pt>
                <c:pt idx="1">
                  <c:v>Bias and discrimination</c:v>
                </c:pt>
                <c:pt idx="2">
                  <c:v>Interpersonal violence</c:v>
                </c:pt>
                <c:pt idx="3">
                  <c:v>Mental well-being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0.35</c:v>
                </c:pt>
                <c:pt idx="1">
                  <c:v>0.35</c:v>
                </c:pt>
                <c:pt idx="2">
                  <c:v>0.35</c:v>
                </c:pt>
                <c:pt idx="3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13-4A59-A718-F4032E19B6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855264"/>
        <c:axId val="141855744"/>
      </c:barChart>
      <c:catAx>
        <c:axId val="141855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855744"/>
        <c:crosses val="autoZero"/>
        <c:auto val="1"/>
        <c:lblAlgn val="ctr"/>
        <c:lblOffset val="100"/>
        <c:noMultiLvlLbl val="0"/>
      </c:catAx>
      <c:valAx>
        <c:axId val="141855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855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0E51D-6AAB-438A-9560-9375C5D65A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0215B-9DF3-49B6-A6B7-59AD6D286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38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0215B-9DF3-49B6-A6B7-59AD6D2867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75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0215B-9DF3-49B6-A6B7-59AD6D2867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69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0215B-9DF3-49B6-A6B7-59AD6D2867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05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0215B-9DF3-49B6-A6B7-59AD6D2867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63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0215B-9DF3-49B6-A6B7-59AD6D2867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04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0215B-9DF3-49B6-A6B7-59AD6D2867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4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0215B-9DF3-49B6-A6B7-59AD6D2867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47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0215B-9DF3-49B6-A6B7-59AD6D2867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80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D49D5D-56A5-18D3-BA56-39C280E4904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29000" y="800100"/>
            <a:ext cx="11430000" cy="1295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A4A5CA7-4FB3-EE29-E3AC-1184634AC5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65930" y="3930836"/>
            <a:ext cx="1905000" cy="190500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221F2ED-38E4-1E59-69B0-67312FE4460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298476" y="4284252"/>
            <a:ext cx="3283424" cy="45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694860C6-7F40-87FA-6D53-95DB168A8F9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316673" y="5018683"/>
            <a:ext cx="3283424" cy="45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ROLE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8AA0ADA3-E991-B908-52D1-819FB22205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72600" y="3900130"/>
            <a:ext cx="1905000" cy="190500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5AA8B745-7BD6-D2BB-7709-B75FEC09A61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1575576" y="4337708"/>
            <a:ext cx="3283424" cy="45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BDAF48C6-149F-546E-4BD7-F5C08F436C3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1605146" y="5056496"/>
            <a:ext cx="3283424" cy="45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ROLE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79AC9978-99B3-07EC-4360-3F39416BD83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95500" y="7322016"/>
            <a:ext cx="1905000" cy="190500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5F32F9C9-AF21-91DA-25BF-E0D3A2652EE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316673" y="7691643"/>
            <a:ext cx="3283424" cy="45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37587DA9-09A5-4FDB-FB7C-E965D0CB2C9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298476" y="8382000"/>
            <a:ext cx="3283424" cy="45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ROLE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E86D8D4-6E26-4E10-8456-F232C452888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2600" y="7239000"/>
            <a:ext cx="1905000" cy="19050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1" name="Content Placeholder 11">
            <a:extLst>
              <a:ext uri="{FF2B5EF4-FFF2-40B4-BE49-F238E27FC236}">
                <a16:creationId xmlns:a16="http://schemas.microsoft.com/office/drawing/2014/main" id="{A19B7350-EF56-41C3-4836-8331BDFEB1A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1575576" y="7472714"/>
            <a:ext cx="3283424" cy="45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BB09DFE2-0E24-74AC-C07F-534CFC20440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1575576" y="8360397"/>
            <a:ext cx="3283424" cy="45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ROLE</a:t>
            </a:r>
          </a:p>
        </p:txBody>
      </p:sp>
    </p:spTree>
    <p:extLst>
      <p:ext uri="{BB962C8B-B14F-4D97-AF65-F5344CB8AC3E}">
        <p14:creationId xmlns:p14="http://schemas.microsoft.com/office/powerpoint/2010/main" val="4254106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91553" y="6795051"/>
            <a:ext cx="151748" cy="15174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8B97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8203" y="391142"/>
            <a:ext cx="7867042" cy="204543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3232352"/>
            <a:ext cx="9116766" cy="2183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80"/>
              </a:lnSpc>
            </a:pPr>
            <a:r>
              <a:rPr lang="en-US" sz="6600" spc="184">
                <a:solidFill>
                  <a:srgbClr val="0042AD"/>
                </a:solidFill>
                <a:latin typeface="Helveticish Bold"/>
              </a:rPr>
              <a:t>DATA PRESENTATION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738210"/>
            <a:ext cx="2327831" cy="265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079"/>
              </a:lnSpc>
              <a:spcBef>
                <a:spcPct val="0"/>
              </a:spcBef>
            </a:pPr>
            <a:r>
              <a:rPr lang="en-US" sz="1599" spc="63" dirty="0">
                <a:solidFill>
                  <a:srgbClr val="0042AD"/>
                </a:solidFill>
                <a:latin typeface="Helveticish Bold"/>
              </a:rPr>
              <a:t>PRESENTED BY: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7065337"/>
            <a:ext cx="3086100" cy="787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079"/>
              </a:lnSpc>
              <a:spcBef>
                <a:spcPct val="0"/>
              </a:spcBef>
            </a:pPr>
            <a:r>
              <a:rPr lang="en-US" sz="1599" dirty="0">
                <a:solidFill>
                  <a:srgbClr val="0042AD"/>
                </a:solidFill>
                <a:latin typeface="Public Sans"/>
              </a:rPr>
              <a:t>NAME</a:t>
            </a:r>
          </a:p>
          <a:p>
            <a:pPr marL="0" lvl="0" indent="0">
              <a:lnSpc>
                <a:spcPts val="2079"/>
              </a:lnSpc>
              <a:spcBef>
                <a:spcPct val="0"/>
              </a:spcBef>
            </a:pPr>
            <a:r>
              <a:rPr lang="en-US" sz="1599" dirty="0">
                <a:solidFill>
                  <a:srgbClr val="0042AD"/>
                </a:solidFill>
                <a:latin typeface="Public Sans"/>
              </a:rPr>
              <a:t>ROLE</a:t>
            </a:r>
          </a:p>
          <a:p>
            <a:pPr marL="0" lvl="0" indent="0">
              <a:lnSpc>
                <a:spcPts val="2079"/>
              </a:lnSpc>
              <a:spcBef>
                <a:spcPct val="0"/>
              </a:spcBef>
            </a:pPr>
            <a:r>
              <a:rPr lang="en-US" sz="1599" dirty="0">
                <a:solidFill>
                  <a:srgbClr val="0042AD"/>
                </a:solidFill>
                <a:latin typeface="Public Sans"/>
              </a:rPr>
              <a:t>CONTACT INFORMATION</a:t>
            </a:r>
          </a:p>
        </p:txBody>
      </p:sp>
      <p:pic>
        <p:nvPicPr>
          <p:cNvPr id="19" name="Picture 18" descr="Smiling students chatting in school corridor">
            <a:extLst>
              <a:ext uri="{FF2B5EF4-FFF2-40B4-BE49-F238E27FC236}">
                <a16:creationId xmlns:a16="http://schemas.microsoft.com/office/drawing/2014/main" id="{C1FAD170-B96A-9A52-628F-04D008643C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5"/>
          <a:stretch/>
        </p:blipFill>
        <p:spPr>
          <a:xfrm>
            <a:off x="8124295" y="0"/>
            <a:ext cx="10222699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81000" y="0"/>
            <a:ext cx="3981755" cy="103525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46744" y="793537"/>
            <a:ext cx="13794512" cy="85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5500" spc="154" dirty="0">
                <a:solidFill>
                  <a:srgbClr val="0042AD"/>
                </a:solidFill>
                <a:latin typeface="Helveticish Bold"/>
              </a:rPr>
              <a:t>ROLE/CLASS STANDING</a:t>
            </a:r>
          </a:p>
        </p:txBody>
      </p:sp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4E94DA9E-843D-70D5-37FD-6E908D6CAD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1968428"/>
              </p:ext>
            </p:extLst>
          </p:nvPr>
        </p:nvGraphicFramePr>
        <p:xfrm>
          <a:off x="1219200" y="2047518"/>
          <a:ext cx="15849600" cy="777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6993" y="460303"/>
            <a:ext cx="3981755" cy="103525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46744" y="793537"/>
            <a:ext cx="13794512" cy="85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5500" spc="154" dirty="0">
                <a:solidFill>
                  <a:srgbClr val="0042AD"/>
                </a:solidFill>
                <a:latin typeface="Helveticish Bold"/>
              </a:rPr>
              <a:t>GENDER IDENTITY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C8840CDF-D6C7-BE2D-D825-035A491D02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0998337"/>
              </p:ext>
            </p:extLst>
          </p:nvPr>
        </p:nvGraphicFramePr>
        <p:xfrm>
          <a:off x="3048000" y="1828793"/>
          <a:ext cx="12192000" cy="81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04800" y="33337"/>
            <a:ext cx="3981755" cy="103525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798534" y="793537"/>
            <a:ext cx="14652195" cy="920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5500" spc="154" dirty="0">
                <a:solidFill>
                  <a:srgbClr val="0042AD"/>
                </a:solidFill>
                <a:latin typeface="Helveticish Bold"/>
              </a:rPr>
              <a:t>FRATERNITY &amp; SORORITY LIFE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3F9264A-DBDA-5E68-6DFD-54131E685F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7212353"/>
              </p:ext>
            </p:extLst>
          </p:nvPr>
        </p:nvGraphicFramePr>
        <p:xfrm>
          <a:off x="3048000" y="2047518"/>
          <a:ext cx="12192000" cy="81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6226805"/>
            <a:ext cx="18288000" cy="113090"/>
            <a:chOff x="0" y="0"/>
            <a:chExt cx="4816593" cy="297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9785"/>
            </a:xfrm>
            <a:custGeom>
              <a:avLst/>
              <a:gdLst/>
              <a:ahLst/>
              <a:cxnLst/>
              <a:rect l="l" t="t" r="r" b="b"/>
              <a:pathLst>
                <a:path w="4816592" h="29785">
                  <a:moveTo>
                    <a:pt x="0" y="0"/>
                  </a:moveTo>
                  <a:lnTo>
                    <a:pt x="4816592" y="0"/>
                  </a:lnTo>
                  <a:lnTo>
                    <a:pt x="4816592" y="29785"/>
                  </a:lnTo>
                  <a:lnTo>
                    <a:pt x="0" y="29785"/>
                  </a:lnTo>
                  <a:close/>
                </a:path>
              </a:pathLst>
            </a:custGeom>
            <a:solidFill>
              <a:srgbClr val="61036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4800" y="4762"/>
            <a:ext cx="3981755" cy="103525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3104099"/>
            <a:ext cx="7674321" cy="1144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6600" spc="184" dirty="0">
                <a:solidFill>
                  <a:srgbClr val="0042AD"/>
                </a:solidFill>
                <a:latin typeface="Helveticish Bold"/>
              </a:rPr>
              <a:t>EVALUATION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600221" y="3468012"/>
            <a:ext cx="6021107" cy="41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2399" spc="88" dirty="0">
                <a:solidFill>
                  <a:srgbClr val="0042AD"/>
                </a:solidFill>
                <a:latin typeface="Public Sans"/>
              </a:rPr>
              <a:t>summary</a:t>
            </a:r>
          </a:p>
        </p:txBody>
      </p:sp>
      <p:pic>
        <p:nvPicPr>
          <p:cNvPr id="14" name="Picture 13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22BC3321-524A-F7DD-D54B-86D91CF4F9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3"/>
          <a:stretch/>
        </p:blipFill>
        <p:spPr>
          <a:xfrm>
            <a:off x="0" y="6347515"/>
            <a:ext cx="18288000" cy="39509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26722" y="86016"/>
            <a:ext cx="3981755" cy="103525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331061" y="793537"/>
            <a:ext cx="13794512" cy="920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5500" spc="154">
                <a:solidFill>
                  <a:srgbClr val="0042AD"/>
                </a:solidFill>
                <a:latin typeface="Helveticish Bold"/>
              </a:rPr>
              <a:t>PRE-TEST ONLY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55033" y="3154022"/>
            <a:ext cx="5406990" cy="2070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4"/>
              </a:lnSpc>
            </a:pPr>
            <a:r>
              <a:rPr lang="en-US" sz="4196" spc="50">
                <a:solidFill>
                  <a:srgbClr val="0042AD"/>
                </a:solidFill>
                <a:latin typeface="Helveticish"/>
              </a:rPr>
              <a:t>I feel a sense of belonging to the campus community.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543639" y="2808147"/>
            <a:ext cx="5406990" cy="275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4"/>
              </a:lnSpc>
            </a:pPr>
            <a:r>
              <a:rPr lang="en-US" sz="4196" spc="50">
                <a:solidFill>
                  <a:srgbClr val="0042AD"/>
                </a:solidFill>
                <a:latin typeface="Helveticish"/>
              </a:rPr>
              <a:t>I believe I should make a difference at my campus and in my community.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21327" y="6433409"/>
            <a:ext cx="5406990" cy="275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4"/>
              </a:lnSpc>
            </a:pPr>
            <a:r>
              <a:rPr lang="en-US" sz="4196" spc="50" dirty="0">
                <a:solidFill>
                  <a:srgbClr val="0042AD"/>
                </a:solidFill>
                <a:latin typeface="Helveticish"/>
              </a:rPr>
              <a:t>Involvement in campus and or community causes is important to me.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66726" y="6090509"/>
            <a:ext cx="5560815" cy="3442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4"/>
              </a:lnSpc>
            </a:pPr>
            <a:r>
              <a:rPr lang="en-US" sz="4196" spc="50">
                <a:solidFill>
                  <a:srgbClr val="0042AD"/>
                </a:solidFill>
                <a:latin typeface="Helveticish"/>
              </a:rPr>
              <a:t>I believe I have a responsibility to contribute to the safety and well-being of other students.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133447" y="1638084"/>
            <a:ext cx="6021107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399" spc="88" dirty="0">
                <a:solidFill>
                  <a:srgbClr val="0042AD"/>
                </a:solidFill>
                <a:latin typeface="Public Sans"/>
              </a:rPr>
              <a:t>Percentage of students who agree or strongly agree with the statement.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26AE63-3933-0164-7764-486E0B4BF1A6}"/>
              </a:ext>
            </a:extLst>
          </p:cNvPr>
          <p:cNvSpPr/>
          <p:nvPr/>
        </p:nvSpPr>
        <p:spPr>
          <a:xfrm>
            <a:off x="990600" y="2808147"/>
            <a:ext cx="2664433" cy="2416660"/>
          </a:xfrm>
          <a:prstGeom prst="ellipse">
            <a:avLst/>
          </a:prstGeom>
          <a:solidFill>
            <a:srgbClr val="61036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%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5C94D24-EBF7-4BE5-A827-94122DB6EBE5}"/>
              </a:ext>
            </a:extLst>
          </p:cNvPr>
          <p:cNvSpPr/>
          <p:nvPr/>
        </p:nvSpPr>
        <p:spPr>
          <a:xfrm>
            <a:off x="9741022" y="6749068"/>
            <a:ext cx="2664433" cy="2416660"/>
          </a:xfrm>
          <a:prstGeom prst="ellipse">
            <a:avLst/>
          </a:prstGeom>
          <a:solidFill>
            <a:srgbClr val="61036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%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C400F3-FF1D-898D-ACDF-CDD5E11B887B}"/>
              </a:ext>
            </a:extLst>
          </p:cNvPr>
          <p:cNvSpPr/>
          <p:nvPr/>
        </p:nvSpPr>
        <p:spPr>
          <a:xfrm>
            <a:off x="990600" y="6749068"/>
            <a:ext cx="2664433" cy="2416660"/>
          </a:xfrm>
          <a:prstGeom prst="ellipse">
            <a:avLst/>
          </a:prstGeom>
          <a:solidFill>
            <a:srgbClr val="0054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%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7E9550B-BB9A-3CF9-2639-5C7D3ED98A86}"/>
              </a:ext>
            </a:extLst>
          </p:cNvPr>
          <p:cNvSpPr/>
          <p:nvPr/>
        </p:nvSpPr>
        <p:spPr>
          <a:xfrm>
            <a:off x="9470614" y="2978109"/>
            <a:ext cx="2664433" cy="2416660"/>
          </a:xfrm>
          <a:prstGeom prst="ellipse">
            <a:avLst/>
          </a:prstGeom>
          <a:solidFill>
            <a:srgbClr val="0054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%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4800" y="0"/>
            <a:ext cx="3981755" cy="103525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46744" y="793537"/>
            <a:ext cx="13794512" cy="85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5500" spc="154" dirty="0">
                <a:solidFill>
                  <a:srgbClr val="0042AD"/>
                </a:solidFill>
                <a:latin typeface="Helveticish Bold"/>
              </a:rPr>
              <a:t>	SKILLS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7473" y="3086100"/>
            <a:ext cx="4937473" cy="4883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54"/>
              </a:lnSpc>
            </a:pPr>
            <a:r>
              <a:rPr lang="en-US" sz="4196" spc="50" dirty="0">
                <a:solidFill>
                  <a:srgbClr val="0042AD"/>
                </a:solidFill>
                <a:latin typeface="Helveticish Bold"/>
              </a:rPr>
              <a:t>I feel I have the skills to do something in a situation where someone is hurt or at risk of being harmed.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B4CF891F-04DC-B1A7-599A-9C690F1A68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7289954"/>
              </p:ext>
            </p:extLst>
          </p:nvPr>
        </p:nvGraphicFramePr>
        <p:xfrm>
          <a:off x="5867400" y="1866900"/>
          <a:ext cx="12192000" cy="81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81000" y="0"/>
            <a:ext cx="3981755" cy="103525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46744" y="410927"/>
            <a:ext cx="13794512" cy="1776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5500" spc="154" dirty="0">
                <a:solidFill>
                  <a:srgbClr val="0042AD"/>
                </a:solidFill>
                <a:latin typeface="Helveticish Bold"/>
              </a:rPr>
              <a:t>INTERVENION BASED ON RELATIONSHIP TO STUDENT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989164"/>
            <a:ext cx="6426078" cy="2780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4"/>
              </a:lnSpc>
            </a:pPr>
            <a:r>
              <a:rPr lang="en-US" sz="4196" spc="50">
                <a:solidFill>
                  <a:srgbClr val="0042AD"/>
                </a:solidFill>
                <a:latin typeface="Helveticish Bold"/>
              </a:rPr>
              <a:t>I would do something in a situation where a __________________</a:t>
            </a:r>
          </a:p>
          <a:p>
            <a:pPr algn="ctr">
              <a:lnSpc>
                <a:spcPts val="5454"/>
              </a:lnSpc>
            </a:pPr>
            <a:r>
              <a:rPr lang="en-US" sz="4196" spc="50">
                <a:solidFill>
                  <a:srgbClr val="0042AD"/>
                </a:solidFill>
                <a:latin typeface="Helveticish Bold"/>
              </a:rPr>
              <a:t>was being harmed.</a:t>
            </a:r>
          </a:p>
        </p:txBody>
      </p:sp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6236CA81-2C20-3A1A-F5DB-4FBC1529EE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7379481"/>
              </p:ext>
            </p:extLst>
          </p:nvPr>
        </p:nvGraphicFramePr>
        <p:xfrm>
          <a:off x="8610600" y="2215886"/>
          <a:ext cx="8839200" cy="7688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81000" y="35659"/>
            <a:ext cx="3981755" cy="103525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46744" y="1141374"/>
            <a:ext cx="13794512" cy="85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5500" spc="154" dirty="0">
                <a:solidFill>
                  <a:srgbClr val="0042AD"/>
                </a:solidFill>
                <a:latin typeface="Helveticish Bold"/>
              </a:rPr>
              <a:t>TYPES OF HARMFUL SITUATIONS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049000" y="2277296"/>
            <a:ext cx="6426078" cy="1430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4"/>
              </a:lnSpc>
            </a:pPr>
            <a:r>
              <a:rPr lang="en-US" sz="2896" spc="34" dirty="0">
                <a:solidFill>
                  <a:srgbClr val="0042AD"/>
                </a:solidFill>
                <a:latin typeface="Helveticish Bold"/>
              </a:rPr>
              <a:t>Please indicate if you would feel comfortable and able to intervene in situations of...</a:t>
            </a:r>
          </a:p>
        </p:txBody>
      </p:sp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A8FAD693-7E1E-9FDC-C5EF-FB64645599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6230710"/>
              </p:ext>
            </p:extLst>
          </p:nvPr>
        </p:nvGraphicFramePr>
        <p:xfrm>
          <a:off x="1752600" y="2277296"/>
          <a:ext cx="15011400" cy="8009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46742" y="3559415"/>
            <a:ext cx="13794512" cy="1019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0"/>
              </a:lnSpc>
            </a:pPr>
            <a:r>
              <a:rPr lang="en-US" sz="6600" spc="184" dirty="0">
                <a:solidFill>
                  <a:srgbClr val="0042AD"/>
                </a:solidFill>
                <a:latin typeface="Helveticish Bold"/>
              </a:rPr>
              <a:t>ADDITIONAL EVALUATION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61036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81000" y="65398"/>
            <a:ext cx="3981755" cy="103525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67539" y="753196"/>
            <a:ext cx="13794512" cy="1019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0"/>
              </a:lnSpc>
            </a:pPr>
            <a:r>
              <a:rPr lang="en-US" sz="6600" spc="184" dirty="0">
                <a:solidFill>
                  <a:srgbClr val="0042AD"/>
                </a:solidFill>
                <a:latin typeface="Helveticish Bold"/>
              </a:rPr>
              <a:t>OPEN TEXT FEEDBACK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239000" y="4007541"/>
            <a:ext cx="4432884" cy="111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endParaRPr dirty="0"/>
          </a:p>
          <a:p>
            <a:pPr algn="ctr">
              <a:lnSpc>
                <a:spcPts val="3000"/>
              </a:lnSpc>
            </a:pPr>
            <a:r>
              <a:rPr lang="en-US" sz="2000" spc="24" dirty="0">
                <a:solidFill>
                  <a:srgbClr val="0042AD"/>
                </a:solidFill>
                <a:latin typeface="Public Sans"/>
              </a:rPr>
              <a:t>“Insert open text feedback here”</a:t>
            </a:r>
          </a:p>
          <a:p>
            <a:pPr algn="ctr">
              <a:lnSpc>
                <a:spcPts val="3000"/>
              </a:lnSpc>
            </a:pPr>
            <a:endParaRPr lang="en-US" sz="2000" spc="24" dirty="0">
              <a:solidFill>
                <a:srgbClr val="0042AD"/>
              </a:solidFill>
              <a:latin typeface="Public San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61036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55475" y="-6326"/>
            <a:ext cx="3981755" cy="1035256"/>
          </a:xfrm>
          <a:prstGeom prst="rect">
            <a:avLst/>
          </a:prstGeom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B37C8192-0B31-D558-7A66-CF1EC32BAFB2}"/>
              </a:ext>
            </a:extLst>
          </p:cNvPr>
          <p:cNvSpPr txBox="1"/>
          <p:nvPr/>
        </p:nvSpPr>
        <p:spPr>
          <a:xfrm>
            <a:off x="685800" y="7555895"/>
            <a:ext cx="4432884" cy="111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endParaRPr dirty="0"/>
          </a:p>
          <a:p>
            <a:pPr algn="ctr">
              <a:lnSpc>
                <a:spcPts val="3000"/>
              </a:lnSpc>
            </a:pPr>
            <a:r>
              <a:rPr lang="en-US" sz="2000" spc="24" dirty="0">
                <a:solidFill>
                  <a:srgbClr val="0042AD"/>
                </a:solidFill>
                <a:latin typeface="Public Sans"/>
              </a:rPr>
              <a:t>“Insert open text feedback here”</a:t>
            </a:r>
          </a:p>
          <a:p>
            <a:pPr algn="ctr">
              <a:lnSpc>
                <a:spcPts val="3000"/>
              </a:lnSpc>
            </a:pPr>
            <a:endParaRPr lang="en-US" sz="2000" spc="24" dirty="0">
              <a:solidFill>
                <a:srgbClr val="0042AD"/>
              </a:solidFill>
              <a:latin typeface="Public Sans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EE22AEDB-9D8C-8107-9F61-CDEF9E4D3797}"/>
              </a:ext>
            </a:extLst>
          </p:cNvPr>
          <p:cNvSpPr txBox="1"/>
          <p:nvPr/>
        </p:nvSpPr>
        <p:spPr>
          <a:xfrm>
            <a:off x="551097" y="1772962"/>
            <a:ext cx="4432884" cy="111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endParaRPr dirty="0"/>
          </a:p>
          <a:p>
            <a:pPr algn="ctr">
              <a:lnSpc>
                <a:spcPts val="3000"/>
              </a:lnSpc>
            </a:pPr>
            <a:r>
              <a:rPr lang="en-US" sz="2000" spc="24" dirty="0">
                <a:solidFill>
                  <a:srgbClr val="0042AD"/>
                </a:solidFill>
                <a:latin typeface="Public Sans"/>
              </a:rPr>
              <a:t>“Insert open text feedback here”</a:t>
            </a:r>
          </a:p>
          <a:p>
            <a:pPr algn="ctr">
              <a:lnSpc>
                <a:spcPts val="3000"/>
              </a:lnSpc>
            </a:pPr>
            <a:endParaRPr lang="en-US" sz="2000" spc="24" dirty="0">
              <a:solidFill>
                <a:srgbClr val="0042AD"/>
              </a:solidFill>
              <a:latin typeface="Public Sans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07F302A-FF92-6773-E7B2-194AF77ED1B6}"/>
              </a:ext>
            </a:extLst>
          </p:cNvPr>
          <p:cNvSpPr txBox="1"/>
          <p:nvPr/>
        </p:nvSpPr>
        <p:spPr>
          <a:xfrm>
            <a:off x="13106400" y="2053994"/>
            <a:ext cx="4432884" cy="111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endParaRPr dirty="0"/>
          </a:p>
          <a:p>
            <a:pPr algn="ctr">
              <a:lnSpc>
                <a:spcPts val="3000"/>
              </a:lnSpc>
            </a:pPr>
            <a:r>
              <a:rPr lang="en-US" sz="2000" spc="24" dirty="0">
                <a:solidFill>
                  <a:srgbClr val="0042AD"/>
                </a:solidFill>
                <a:latin typeface="Public Sans"/>
              </a:rPr>
              <a:t>“Insert open text feedback here”</a:t>
            </a:r>
          </a:p>
          <a:p>
            <a:pPr algn="ctr">
              <a:lnSpc>
                <a:spcPts val="3000"/>
              </a:lnSpc>
            </a:pPr>
            <a:endParaRPr lang="en-US" sz="2000" spc="24" dirty="0">
              <a:solidFill>
                <a:srgbClr val="0042AD"/>
              </a:solidFill>
              <a:latin typeface="Public Sans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E8F0A544-EF9E-4083-71B2-6DAF8EAF8AAC}"/>
              </a:ext>
            </a:extLst>
          </p:cNvPr>
          <p:cNvSpPr txBox="1"/>
          <p:nvPr/>
        </p:nvSpPr>
        <p:spPr>
          <a:xfrm>
            <a:off x="13106400" y="6997440"/>
            <a:ext cx="4432884" cy="111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endParaRPr dirty="0"/>
          </a:p>
          <a:p>
            <a:pPr algn="ctr">
              <a:lnSpc>
                <a:spcPts val="3000"/>
              </a:lnSpc>
            </a:pPr>
            <a:r>
              <a:rPr lang="en-US" sz="2000" spc="24" dirty="0">
                <a:solidFill>
                  <a:srgbClr val="0042AD"/>
                </a:solidFill>
                <a:latin typeface="Public Sans"/>
              </a:rPr>
              <a:t>“Insert open text feedback here”</a:t>
            </a:r>
          </a:p>
          <a:p>
            <a:pPr algn="ctr">
              <a:lnSpc>
                <a:spcPts val="3000"/>
              </a:lnSpc>
            </a:pPr>
            <a:endParaRPr lang="en-US" sz="2000" spc="24" dirty="0">
              <a:solidFill>
                <a:srgbClr val="0042AD"/>
              </a:solidFill>
              <a:latin typeface="Public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104099"/>
            <a:ext cx="6753814" cy="1234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6600" spc="184">
                <a:solidFill>
                  <a:srgbClr val="0042AD"/>
                </a:solidFill>
                <a:latin typeface="Helveticish Bold"/>
              </a:rPr>
              <a:t>AGENDA</a:t>
            </a:r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804484"/>
              </p:ext>
            </p:extLst>
          </p:nvPr>
        </p:nvGraphicFramePr>
        <p:xfrm>
          <a:off x="6435180" y="2221706"/>
          <a:ext cx="4175834" cy="3508206"/>
        </p:xfrm>
        <a:graphic>
          <a:graphicData uri="http://schemas.openxmlformats.org/drawingml/2006/table">
            <a:tbl>
              <a:tblPr/>
              <a:tblGrid>
                <a:gridCol w="841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3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5410"/>
                          </a:solidFill>
                          <a:latin typeface="Public Sans Bold"/>
                        </a:rPr>
                        <a:t>1</a:t>
                      </a:r>
                      <a:endParaRPr lang="en-US" sz="1100" dirty="0"/>
                    </a:p>
                  </a:txBody>
                  <a:tcPr marL="197740" marR="197740" marT="197740" marB="197740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42AD"/>
                          </a:solidFill>
                          <a:latin typeface="Public Sans"/>
                        </a:rPr>
                        <a:t>Engage Objectives</a:t>
                      </a:r>
                      <a:endParaRPr lang="en-US" sz="1100"/>
                    </a:p>
                  </a:txBody>
                  <a:tcPr marL="197740" marR="197740" marT="197740" marB="197740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6749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5410"/>
                          </a:solidFill>
                          <a:latin typeface="Public Sans Bold"/>
                        </a:rPr>
                        <a:t>2</a:t>
                      </a:r>
                      <a:endParaRPr lang="en-US" sz="1100" dirty="0"/>
                    </a:p>
                  </a:txBody>
                  <a:tcPr marL="197740" marR="197740" marT="197740" marB="197740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42AD"/>
                          </a:solidFill>
                          <a:latin typeface="Public Sans"/>
                        </a:rPr>
                        <a:t>Strategic Plan</a:t>
                      </a:r>
                      <a:endParaRPr lang="en-US" sz="1100"/>
                    </a:p>
                  </a:txBody>
                  <a:tcPr marL="197740" marR="197740" marT="197740" marB="197740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362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5410"/>
                          </a:solidFill>
                          <a:latin typeface="Public Sans Bold"/>
                        </a:rPr>
                        <a:t>3</a:t>
                      </a:r>
                      <a:endParaRPr lang="en-US" sz="1100" dirty="0"/>
                    </a:p>
                  </a:txBody>
                  <a:tcPr marL="197740" marR="197740" marT="197740" marB="197740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42AD"/>
                          </a:solidFill>
                          <a:latin typeface="Public Sans"/>
                        </a:rPr>
                        <a:t>Number of Trainees </a:t>
                      </a:r>
                      <a:endParaRPr lang="en-US" sz="1100"/>
                    </a:p>
                  </a:txBody>
                  <a:tcPr marL="197740" marR="197740" marT="197740" marB="197740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8362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5410"/>
                          </a:solidFill>
                          <a:latin typeface="Public Sans Bold"/>
                        </a:rPr>
                        <a:t>4</a:t>
                      </a:r>
                      <a:endParaRPr lang="en-US" sz="1100" dirty="0"/>
                    </a:p>
                  </a:txBody>
                  <a:tcPr marL="197740" marR="197740" marT="197740" marB="197740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42AD"/>
                          </a:solidFill>
                          <a:latin typeface="Public Sans"/>
                        </a:rPr>
                        <a:t>Demographics of trainees</a:t>
                      </a:r>
                      <a:endParaRPr lang="en-US" sz="1100" dirty="0"/>
                    </a:p>
                  </a:txBody>
                  <a:tcPr marL="197740" marR="197740" marT="197740" marB="197740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589138"/>
              </p:ext>
            </p:extLst>
          </p:nvPr>
        </p:nvGraphicFramePr>
        <p:xfrm>
          <a:off x="12136692" y="2216010"/>
          <a:ext cx="4328254" cy="1608462"/>
        </p:xfrm>
        <a:graphic>
          <a:graphicData uri="http://schemas.openxmlformats.org/drawingml/2006/table">
            <a:tbl>
              <a:tblPr/>
              <a:tblGrid>
                <a:gridCol w="872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5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8362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5410"/>
                          </a:solidFill>
                          <a:latin typeface="Public Sans Bold"/>
                        </a:rPr>
                        <a:t>5</a:t>
                      </a:r>
                      <a:endParaRPr lang="en-US" sz="1100" dirty="0"/>
                    </a:p>
                  </a:txBody>
                  <a:tcPr marL="197740" marR="197740" marT="197740" marB="197740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42AD"/>
                          </a:solidFill>
                          <a:latin typeface="Public Sans"/>
                        </a:rPr>
                        <a:t>Evaluation Results</a:t>
                      </a:r>
                      <a:endParaRPr lang="en-US" sz="1100" dirty="0"/>
                    </a:p>
                  </a:txBody>
                  <a:tcPr marL="197740" marR="197740" marT="197740" marB="197740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5410"/>
                          </a:solidFill>
                          <a:latin typeface="Public Sans Bold"/>
                        </a:rPr>
                        <a:t>6</a:t>
                      </a:r>
                      <a:endParaRPr lang="en-US" sz="1100" dirty="0"/>
                    </a:p>
                  </a:txBody>
                  <a:tcPr marL="197740" marR="197740" marT="197740" marB="197740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42AD"/>
                          </a:solidFill>
                          <a:latin typeface="Public Sans"/>
                        </a:rPr>
                        <a:t>Moving Forward</a:t>
                      </a:r>
                      <a:endParaRPr lang="en-US" sz="1100" dirty="0"/>
                    </a:p>
                  </a:txBody>
                  <a:tcPr marL="197740" marR="197740" marT="197740" marB="197740" anchor="ctr">
                    <a:lnL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7" name="Group 7"/>
          <p:cNvGrpSpPr/>
          <p:nvPr/>
        </p:nvGrpSpPr>
        <p:grpSpPr>
          <a:xfrm>
            <a:off x="0" y="6226805"/>
            <a:ext cx="18288000" cy="113090"/>
            <a:chOff x="0" y="0"/>
            <a:chExt cx="4816593" cy="2978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9785"/>
            </a:xfrm>
            <a:custGeom>
              <a:avLst/>
              <a:gdLst/>
              <a:ahLst/>
              <a:cxnLst/>
              <a:rect l="l" t="t" r="r" b="b"/>
              <a:pathLst>
                <a:path w="4816592" h="29785">
                  <a:moveTo>
                    <a:pt x="0" y="0"/>
                  </a:moveTo>
                  <a:lnTo>
                    <a:pt x="4816592" y="0"/>
                  </a:lnTo>
                  <a:lnTo>
                    <a:pt x="4816592" y="29785"/>
                  </a:lnTo>
                  <a:lnTo>
                    <a:pt x="0" y="29785"/>
                  </a:lnTo>
                  <a:close/>
                </a:path>
              </a:pathLst>
            </a:custGeom>
            <a:solidFill>
              <a:srgbClr val="61036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7747" y="2338025"/>
            <a:ext cx="3981755" cy="1035256"/>
          </a:xfrm>
          <a:prstGeom prst="rect">
            <a:avLst/>
          </a:prstGeom>
        </p:spPr>
      </p:pic>
      <p:pic>
        <p:nvPicPr>
          <p:cNvPr id="13" name="Picture 12" descr="Students using laptops in classroom">
            <a:extLst>
              <a:ext uri="{FF2B5EF4-FFF2-40B4-BE49-F238E27FC236}">
                <a16:creationId xmlns:a16="http://schemas.microsoft.com/office/drawing/2014/main" id="{98B6C5AF-3AF4-8934-F9FB-7345B7BB13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4" b="6296"/>
          <a:stretch/>
        </p:blipFill>
        <p:spPr>
          <a:xfrm>
            <a:off x="4261764" y="6339895"/>
            <a:ext cx="9189720" cy="392459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61036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04800" y="0"/>
            <a:ext cx="3981755" cy="1035256"/>
          </a:xfrm>
          <a:prstGeom prst="rect">
            <a:avLst/>
          </a:prstGeom>
        </p:spPr>
      </p:pic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043116"/>
              </p:ext>
            </p:extLst>
          </p:nvPr>
        </p:nvGraphicFramePr>
        <p:xfrm>
          <a:off x="1499913" y="3218333"/>
          <a:ext cx="15288174" cy="5476875"/>
        </p:xfrm>
        <a:graphic>
          <a:graphicData uri="http://schemas.openxmlformats.org/drawingml/2006/table">
            <a:tbl>
              <a:tblPr/>
              <a:tblGrid>
                <a:gridCol w="4978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6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13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4480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Public Sans Bold"/>
                        </a:rPr>
                        <a:t>TOPIC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5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5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5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5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1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Public Sans Bold"/>
                        </a:rPr>
                        <a:t>TOPIC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5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5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5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5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1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Public Sans Bold"/>
                        </a:rPr>
                        <a:t>TOPIC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5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5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5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5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2395">
                <a:tc>
                  <a:txBody>
                    <a:bodyPr/>
                    <a:lstStyle/>
                    <a:p>
                      <a:pPr algn="ctr">
                        <a:lnSpc>
                          <a:spcPts val="4060"/>
                        </a:lnSpc>
                        <a:defRPr/>
                      </a:pPr>
                      <a:r>
                        <a:rPr lang="en-US" sz="2900" dirty="0">
                          <a:solidFill>
                            <a:srgbClr val="0042AD"/>
                          </a:solidFill>
                          <a:latin typeface="Public Sans"/>
                        </a:rPr>
                        <a:t>FEEDBACK/STRATEGY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5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5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5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5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60"/>
                        </a:lnSpc>
                        <a:defRPr/>
                      </a:pPr>
                      <a:r>
                        <a:rPr lang="en-US" sz="2900" dirty="0">
                          <a:solidFill>
                            <a:srgbClr val="0042AD"/>
                          </a:solidFill>
                          <a:latin typeface="Public Sans"/>
                        </a:rPr>
                        <a:t>FEEDBACK/STRATEGY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5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5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5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5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60"/>
                        </a:lnSpc>
                        <a:defRPr/>
                      </a:pPr>
                      <a:r>
                        <a:rPr lang="en-US" sz="2900" dirty="0">
                          <a:solidFill>
                            <a:srgbClr val="0042AD"/>
                          </a:solidFill>
                          <a:latin typeface="Public Sans"/>
                        </a:rPr>
                        <a:t>FEEDBACK/STRATEGY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5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5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5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5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7"/>
          <p:cNvSpPr txBox="1"/>
          <p:nvPr/>
        </p:nvSpPr>
        <p:spPr>
          <a:xfrm>
            <a:off x="2708218" y="882681"/>
            <a:ext cx="12871564" cy="2183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0"/>
              </a:lnSpc>
            </a:pPr>
            <a:r>
              <a:rPr lang="en-US" sz="6600" spc="184">
                <a:solidFill>
                  <a:srgbClr val="0042AD"/>
                </a:solidFill>
                <a:latin typeface="Helveticish Bold"/>
              </a:rPr>
              <a:t>OPPORTUNITIES FOR GROWTH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347066" y="5259196"/>
            <a:ext cx="3638573" cy="9525"/>
          </a:xfrm>
          <a:prstGeom prst="line">
            <a:avLst/>
          </a:prstGeom>
          <a:ln w="28575" cap="flat">
            <a:solidFill>
              <a:srgbClr val="2E2D3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V="1">
            <a:off x="5309489" y="5249671"/>
            <a:ext cx="4288536" cy="9525"/>
          </a:xfrm>
          <a:prstGeom prst="line">
            <a:avLst/>
          </a:prstGeom>
          <a:ln w="28575" cap="flat">
            <a:solidFill>
              <a:srgbClr val="2E2D3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V="1">
            <a:off x="9921875" y="5240146"/>
            <a:ext cx="3800475" cy="9525"/>
          </a:xfrm>
          <a:prstGeom prst="line">
            <a:avLst/>
          </a:prstGeom>
          <a:ln w="28575" cap="flat">
            <a:solidFill>
              <a:srgbClr val="2E2D3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4046200" y="5240146"/>
            <a:ext cx="3205308" cy="1933"/>
          </a:xfrm>
          <a:prstGeom prst="line">
            <a:avLst/>
          </a:prstGeom>
          <a:ln w="28575" cap="flat">
            <a:solidFill>
              <a:srgbClr val="2E2D3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 rot="5400000">
            <a:off x="17146132" y="5114566"/>
            <a:ext cx="295936" cy="258944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541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61036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5096070"/>
            <a:ext cx="354827" cy="35482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541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5090" y="5152460"/>
            <a:ext cx="242048" cy="24204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23372" y="1952755"/>
            <a:ext cx="16041256" cy="1097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0"/>
              </a:lnSpc>
            </a:pPr>
            <a:r>
              <a:rPr lang="en-US" sz="6600" spc="184">
                <a:solidFill>
                  <a:srgbClr val="0042AD"/>
                </a:solidFill>
                <a:latin typeface="Helveticish Bold"/>
              </a:rPr>
              <a:t>MOVING FORWARD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75346" y="3092419"/>
            <a:ext cx="7537309" cy="277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600" spc="59" dirty="0">
                <a:solidFill>
                  <a:srgbClr val="0042AD"/>
                </a:solidFill>
                <a:latin typeface="Public Sans"/>
              </a:rPr>
              <a:t>TIMELINE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5851416"/>
            <a:ext cx="2774861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40"/>
              </a:lnSpc>
              <a:spcBef>
                <a:spcPct val="0"/>
              </a:spcBef>
            </a:pPr>
            <a:r>
              <a:rPr lang="en-US" sz="2700" spc="32" dirty="0">
                <a:solidFill>
                  <a:srgbClr val="0042AD"/>
                </a:solidFill>
                <a:latin typeface="Helveticish Bold"/>
              </a:rPr>
              <a:t>Summer 20XX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6415171"/>
            <a:ext cx="3355156" cy="362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dirty="0">
                <a:solidFill>
                  <a:srgbClr val="0042AD"/>
                </a:solidFill>
                <a:latin typeface="Public Sans"/>
              </a:rPr>
              <a:t>PLAN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993456" y="5851416"/>
            <a:ext cx="1791109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40"/>
              </a:lnSpc>
              <a:spcBef>
                <a:spcPct val="0"/>
              </a:spcBef>
            </a:pPr>
            <a:r>
              <a:rPr lang="en-US" sz="2700" spc="32" dirty="0">
                <a:solidFill>
                  <a:srgbClr val="0042AD"/>
                </a:solidFill>
                <a:latin typeface="Helveticish Bold"/>
              </a:rPr>
              <a:t>Fall 20XX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993456" y="6415171"/>
            <a:ext cx="3582218" cy="362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dirty="0">
                <a:solidFill>
                  <a:srgbClr val="0042AD"/>
                </a:solidFill>
                <a:latin typeface="Public Sans"/>
              </a:rPr>
              <a:t>PLAN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605817" y="5851416"/>
            <a:ext cx="210012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40"/>
              </a:lnSpc>
              <a:spcBef>
                <a:spcPct val="0"/>
              </a:spcBef>
            </a:pPr>
            <a:r>
              <a:rPr lang="en-US" sz="2700" spc="32" dirty="0">
                <a:solidFill>
                  <a:srgbClr val="0042AD"/>
                </a:solidFill>
                <a:latin typeface="Helveticish Bold"/>
              </a:rPr>
              <a:t>Spring 20XX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605817" y="6415171"/>
            <a:ext cx="3518362" cy="362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dirty="0">
                <a:solidFill>
                  <a:srgbClr val="0042AD"/>
                </a:solidFill>
                <a:latin typeface="Public Sans"/>
              </a:rPr>
              <a:t>PLAN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730142" y="5851416"/>
            <a:ext cx="262984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40"/>
              </a:lnSpc>
              <a:spcBef>
                <a:spcPct val="0"/>
              </a:spcBef>
            </a:pPr>
            <a:r>
              <a:rPr lang="en-US" sz="2700" spc="32" dirty="0">
                <a:solidFill>
                  <a:srgbClr val="0042AD"/>
                </a:solidFill>
                <a:latin typeface="Helveticish Bold"/>
              </a:rPr>
              <a:t>Summer 20XX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730142" y="6415171"/>
            <a:ext cx="3529164" cy="362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dirty="0">
                <a:solidFill>
                  <a:srgbClr val="0042AD"/>
                </a:solidFill>
                <a:latin typeface="Public Sans"/>
              </a:rPr>
              <a:t>PLAN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4954630" y="5086545"/>
            <a:ext cx="354827" cy="35482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541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567012" y="5096070"/>
            <a:ext cx="354827" cy="354827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5410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704956" y="5096070"/>
            <a:ext cx="354827" cy="354827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541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4800" y="0"/>
            <a:ext cx="3981755" cy="103525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61036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8166206" cy="9258300"/>
            <a:chOff x="0" y="0"/>
            <a:chExt cx="10888275" cy="123444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7485" b="7485"/>
            <a:stretch>
              <a:fillRect/>
            </a:stretch>
          </p:blipFill>
          <p:spPr>
            <a:xfrm>
              <a:off x="0" y="0"/>
              <a:ext cx="10888275" cy="1234440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30400" y="38100"/>
            <a:ext cx="3981755" cy="103525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991166" y="4381500"/>
            <a:ext cx="10287000" cy="6834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49"/>
              </a:lnSpc>
            </a:pPr>
            <a:r>
              <a:rPr lang="en-US" sz="7200" b="1" spc="122" dirty="0">
                <a:solidFill>
                  <a:srgbClr val="0042AD"/>
                </a:solidFill>
                <a:latin typeface="Public Sans"/>
              </a:rPr>
              <a:t>FINAL THOUGHTS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7291" y="1638300"/>
            <a:ext cx="16533417" cy="429868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46743" y="5936988"/>
            <a:ext cx="13794512" cy="920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5500" spc="154" dirty="0">
                <a:solidFill>
                  <a:srgbClr val="0042AD"/>
                </a:solidFill>
                <a:latin typeface="Helveticish Bold"/>
              </a:rPr>
              <a:t>THANK YOU FOR YOUR SUPPORT!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61036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373827" y="0"/>
            <a:ext cx="7914173" cy="8238154"/>
            <a:chOff x="0" y="0"/>
            <a:chExt cx="10552231" cy="10984205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0552231" cy="10984205"/>
            </a:xfrm>
            <a:prstGeom prst="rect">
              <a:avLst/>
            </a:prstGeom>
            <a:solidFill>
              <a:srgbClr val="FFFCF7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04800" y="93554"/>
            <a:ext cx="3981755" cy="103525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84857" y="2652230"/>
            <a:ext cx="6753814" cy="100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6000" spc="168">
                <a:solidFill>
                  <a:srgbClr val="0042AD"/>
                </a:solidFill>
                <a:latin typeface="Helveticish Bold"/>
              </a:rPr>
              <a:t>OBJECTIVES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0965" y="4033352"/>
            <a:ext cx="5078389" cy="923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9"/>
              </a:lnSpc>
            </a:pPr>
            <a:r>
              <a:rPr lang="en-US" sz="2499" spc="92">
                <a:solidFill>
                  <a:srgbClr val="0042AD"/>
                </a:solidFill>
                <a:latin typeface="Public Sans"/>
              </a:rPr>
              <a:t>Help to  foster a culture of awareness, care, and inclusion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2541" y="5377028"/>
            <a:ext cx="2505354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56">
                <a:solidFill>
                  <a:srgbClr val="0042AD"/>
                </a:solidFill>
                <a:latin typeface="Helveticish Bold"/>
              </a:rPr>
              <a:t>GOALS 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0965" y="5897728"/>
            <a:ext cx="5078389" cy="2739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>
              <a:lnSpc>
                <a:spcPts val="2400"/>
              </a:lnSpc>
              <a:buFont typeface="Arial"/>
              <a:buChar char="•"/>
            </a:pPr>
            <a:r>
              <a:rPr lang="en-US" sz="1600" spc="59">
                <a:solidFill>
                  <a:srgbClr val="0042AD"/>
                </a:solidFill>
                <a:latin typeface="Public Sans"/>
              </a:rPr>
              <a:t>Give students the skills and confidence to respond to various problems and concerns students may encounter while in college including alcohol &amp; other drugs, bias &amp; discrimination, interpersonal violence, and mental well-being and suicide </a:t>
            </a:r>
          </a:p>
          <a:p>
            <a:pPr marL="345441" lvl="1" indent="-172721">
              <a:lnSpc>
                <a:spcPts val="2400"/>
              </a:lnSpc>
              <a:buFont typeface="Arial"/>
              <a:buChar char="•"/>
            </a:pPr>
            <a:r>
              <a:rPr lang="en-US" sz="1600" spc="59">
                <a:solidFill>
                  <a:srgbClr val="0042AD"/>
                </a:solidFill>
                <a:latin typeface="Public Sans"/>
              </a:rPr>
              <a:t>Reduce risk factors and promote protective factors such as community support and connection &amp; commitment to the school. </a:t>
            </a:r>
          </a:p>
        </p:txBody>
      </p:sp>
      <p:pic>
        <p:nvPicPr>
          <p:cNvPr id="17" name="Picture 16" descr="People in library">
            <a:extLst>
              <a:ext uri="{FF2B5EF4-FFF2-40B4-BE49-F238E27FC236}">
                <a16:creationId xmlns:a16="http://schemas.microsoft.com/office/drawing/2014/main" id="{0FEA94C8-4B5C-BE6A-44CE-553A78051F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r="3585"/>
          <a:stretch/>
        </p:blipFill>
        <p:spPr>
          <a:xfrm>
            <a:off x="8575527" y="-186222"/>
            <a:ext cx="9724361" cy="944452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947710"/>
              </p:ext>
            </p:extLst>
          </p:nvPr>
        </p:nvGraphicFramePr>
        <p:xfrm>
          <a:off x="1038225" y="3726307"/>
          <a:ext cx="16221074" cy="5803323"/>
        </p:xfrm>
        <a:graphic>
          <a:graphicData uri="http://schemas.openxmlformats.org/drawingml/2006/table">
            <a:tbl>
              <a:tblPr/>
              <a:tblGrid>
                <a:gridCol w="8110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0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0508">
                <a:tc>
                  <a:txBody>
                    <a:bodyPr/>
                    <a:lstStyle/>
                    <a:p>
                      <a:pPr algn="ctr">
                        <a:lnSpc>
                          <a:spcPts val="4059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4059"/>
                        </a:lnSpc>
                      </a:pPr>
                      <a:endParaRPr lang="en-US" sz="2899" dirty="0">
                        <a:solidFill>
                          <a:srgbClr val="FFFCF7"/>
                        </a:solidFill>
                        <a:latin typeface="Helveticish Bold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036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2815">
                <a:tc>
                  <a:txBody>
                    <a:bodyPr/>
                    <a:lstStyle/>
                    <a:p>
                      <a:pPr algn="ctr">
                        <a:lnSpc>
                          <a:spcPts val="4059"/>
                        </a:lnSpc>
                        <a:defRPr/>
                      </a:pPr>
                      <a:r>
                        <a:rPr lang="en-US" sz="2899" dirty="0">
                          <a:solidFill>
                            <a:srgbClr val="0042AD"/>
                          </a:solidFill>
                          <a:latin typeface="Helveticish"/>
                        </a:rPr>
                        <a:t>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dirty="0">
                          <a:solidFill>
                            <a:srgbClr val="0042AD"/>
                          </a:solidFill>
                          <a:latin typeface="Helveticish"/>
                        </a:rPr>
                        <a:t> </a:t>
                      </a:r>
                      <a:endParaRPr lang="en-US" sz="1100" dirty="0"/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2240"/>
                        </a:lnSpc>
                      </a:pPr>
                      <a:endParaRPr lang="en-US" sz="2299" dirty="0">
                        <a:solidFill>
                          <a:srgbClr val="FFFCF7"/>
                        </a:solidFill>
                        <a:latin typeface="Helveticish Bold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03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3152432" y="3963831"/>
            <a:ext cx="3750760" cy="451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 spc="76">
                <a:solidFill>
                  <a:srgbClr val="FFFCF7"/>
                </a:solidFill>
                <a:latin typeface="Helveticish Bold"/>
              </a:rPr>
              <a:t>GOAL 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339401" y="3963831"/>
            <a:ext cx="4073548" cy="451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 spc="76">
                <a:solidFill>
                  <a:srgbClr val="0042AD"/>
                </a:solidFill>
                <a:latin typeface="Helveticish Bold"/>
              </a:rPr>
              <a:t>GOAL 1, STRATEGY 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15610" y="6758465"/>
            <a:ext cx="4424403" cy="451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 spc="76">
                <a:solidFill>
                  <a:srgbClr val="0042AD"/>
                </a:solidFill>
                <a:latin typeface="Helveticish Bold"/>
              </a:rPr>
              <a:t>GOAL 1, STRATEGY 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592017" y="6758465"/>
            <a:ext cx="3568315" cy="451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 spc="76">
                <a:solidFill>
                  <a:srgbClr val="FFFCF7"/>
                </a:solidFill>
                <a:latin typeface="Helveticish Bold"/>
              </a:rPr>
              <a:t>GOAL 1, STRATEGY 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486" y="1952755"/>
            <a:ext cx="17823503" cy="1097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0"/>
              </a:lnSpc>
            </a:pPr>
            <a:r>
              <a:rPr lang="en-US" sz="6600" spc="184">
                <a:solidFill>
                  <a:srgbClr val="0042AD"/>
                </a:solidFill>
                <a:latin typeface="Helveticish Bold"/>
              </a:rPr>
              <a:t>STRATEGIC PLAN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48360" y="333615"/>
            <a:ext cx="3981755" cy="10352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667190"/>
              </p:ext>
            </p:extLst>
          </p:nvPr>
        </p:nvGraphicFramePr>
        <p:xfrm>
          <a:off x="1038225" y="3726307"/>
          <a:ext cx="16221074" cy="5491596"/>
        </p:xfrm>
        <a:graphic>
          <a:graphicData uri="http://schemas.openxmlformats.org/drawingml/2006/table">
            <a:tbl>
              <a:tblPr/>
              <a:tblGrid>
                <a:gridCol w="8110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0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5798">
                <a:tc>
                  <a:txBody>
                    <a:bodyPr/>
                    <a:lstStyle/>
                    <a:p>
                      <a:pPr algn="ctr">
                        <a:lnSpc>
                          <a:spcPts val="4059"/>
                        </a:lnSpc>
                        <a:defRPr/>
                      </a:pPr>
                      <a:endParaRPr lang="en-US" sz="2899" dirty="0">
                        <a:solidFill>
                          <a:srgbClr val="FFFCF7"/>
                        </a:solidFill>
                        <a:latin typeface="Helveticish Bold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036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5798">
                <a:tc>
                  <a:txBody>
                    <a:bodyPr/>
                    <a:lstStyle/>
                    <a:p>
                      <a:pPr algn="ctr">
                        <a:lnSpc>
                          <a:spcPts val="4059"/>
                        </a:lnSpc>
                        <a:defRPr/>
                      </a:pPr>
                      <a:r>
                        <a:rPr lang="en-US" sz="2899" dirty="0">
                          <a:solidFill>
                            <a:srgbClr val="0042AD"/>
                          </a:solidFill>
                          <a:latin typeface="Helveticish"/>
                        </a:rPr>
                        <a:t>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E2D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03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3152432" y="3963831"/>
            <a:ext cx="3750760" cy="451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 spc="76">
                <a:solidFill>
                  <a:srgbClr val="FFFCF7"/>
                </a:solidFill>
                <a:latin typeface="Helveticish Bold"/>
              </a:rPr>
              <a:t>GOAL 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339401" y="3963831"/>
            <a:ext cx="4073548" cy="451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 spc="76">
                <a:solidFill>
                  <a:srgbClr val="0042AD"/>
                </a:solidFill>
                <a:latin typeface="Helveticish Bold"/>
              </a:rPr>
              <a:t>GOAL 2, STRATEGY 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15610" y="6758465"/>
            <a:ext cx="4424403" cy="451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 spc="76">
                <a:solidFill>
                  <a:srgbClr val="0042AD"/>
                </a:solidFill>
                <a:latin typeface="Helveticish Bold"/>
              </a:rPr>
              <a:t>GOAL 2, STRATEGY 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592017" y="6758465"/>
            <a:ext cx="3568315" cy="451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 spc="76">
                <a:solidFill>
                  <a:srgbClr val="FFFCF7"/>
                </a:solidFill>
                <a:latin typeface="Helveticish Bold"/>
              </a:rPr>
              <a:t>GOAL 2, STRATEGY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486" y="1952755"/>
            <a:ext cx="17823503" cy="1097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0"/>
              </a:lnSpc>
            </a:pPr>
            <a:r>
              <a:rPr lang="en-US" sz="6600" spc="184">
                <a:solidFill>
                  <a:srgbClr val="0042AD"/>
                </a:solidFill>
                <a:latin typeface="Helveticish Bold"/>
              </a:rPr>
              <a:t>STRATEGIC PLAN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48360" y="333615"/>
            <a:ext cx="3981755" cy="10352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46744" y="1952755"/>
            <a:ext cx="13794512" cy="1019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0"/>
              </a:lnSpc>
            </a:pPr>
            <a:r>
              <a:rPr lang="en-US" sz="6600" spc="184" dirty="0">
                <a:solidFill>
                  <a:srgbClr val="0042AD"/>
                </a:solidFill>
                <a:latin typeface="Helveticish Bold"/>
              </a:rPr>
              <a:t>IMPLEMENTATION TEAM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61036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465979" y="4676160"/>
            <a:ext cx="3156039" cy="402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0"/>
              </a:lnSpc>
            </a:pPr>
            <a:r>
              <a:rPr lang="en-US" sz="2600" spc="31" dirty="0">
                <a:solidFill>
                  <a:srgbClr val="0042AD"/>
                </a:solidFill>
                <a:latin typeface="Helveticish Bold"/>
              </a:rPr>
              <a:t>NAME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65979" y="5071765"/>
            <a:ext cx="3026040" cy="385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0"/>
              </a:lnSpc>
            </a:pPr>
            <a:r>
              <a:rPr lang="en-US" sz="2000" spc="24" dirty="0">
                <a:solidFill>
                  <a:srgbClr val="0042AD"/>
                </a:solidFill>
                <a:latin typeface="Public Sans"/>
              </a:rPr>
              <a:t>ROLE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876673" y="4640269"/>
            <a:ext cx="3876170" cy="402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0"/>
              </a:lnSpc>
            </a:pPr>
            <a:r>
              <a:rPr lang="en-US" sz="2600" spc="31" dirty="0">
                <a:solidFill>
                  <a:srgbClr val="0042AD"/>
                </a:solidFill>
                <a:latin typeface="Helveticish Bold"/>
              </a:rPr>
              <a:t>NAME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876673" y="5264474"/>
            <a:ext cx="3026040" cy="15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0"/>
              </a:lnSpc>
            </a:pPr>
            <a:r>
              <a:rPr lang="en-US" sz="2000" spc="24" dirty="0">
                <a:solidFill>
                  <a:srgbClr val="0042AD"/>
                </a:solidFill>
                <a:latin typeface="Public Sans"/>
              </a:rPr>
              <a:t>ROLE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590495" y="4671344"/>
            <a:ext cx="3156039" cy="402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0"/>
              </a:lnSpc>
            </a:pPr>
            <a:r>
              <a:rPr lang="en-US" sz="2600" spc="31" dirty="0">
                <a:solidFill>
                  <a:srgbClr val="0042AD"/>
                </a:solidFill>
                <a:latin typeface="Helveticish Bold"/>
              </a:rPr>
              <a:t>NAME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55494" y="5019756"/>
            <a:ext cx="3026040" cy="385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0"/>
              </a:lnSpc>
            </a:pPr>
            <a:r>
              <a:rPr lang="en-US" sz="2000" spc="24" dirty="0">
                <a:solidFill>
                  <a:srgbClr val="0042AD"/>
                </a:solidFill>
                <a:latin typeface="Public Sans"/>
              </a:rPr>
              <a:t>ROLE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425223" y="6665981"/>
            <a:ext cx="3747837" cy="402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0"/>
              </a:lnSpc>
            </a:pPr>
            <a:r>
              <a:rPr lang="en-US" sz="2600" spc="31" dirty="0">
                <a:solidFill>
                  <a:srgbClr val="0042AD"/>
                </a:solidFill>
                <a:latin typeface="Helveticish Bold"/>
              </a:rPr>
              <a:t>NAME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923855" y="6617090"/>
            <a:ext cx="3876170" cy="402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0"/>
              </a:lnSpc>
            </a:pPr>
            <a:r>
              <a:rPr lang="en-US" sz="2600" spc="31" dirty="0">
                <a:solidFill>
                  <a:srgbClr val="0042AD"/>
                </a:solidFill>
                <a:latin typeface="Helveticish Bold"/>
              </a:rPr>
              <a:t>NAME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923855" y="7012695"/>
            <a:ext cx="3026040" cy="385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0"/>
              </a:lnSpc>
            </a:pPr>
            <a:r>
              <a:rPr lang="en-US" sz="2000" spc="24" dirty="0">
                <a:solidFill>
                  <a:srgbClr val="0042AD"/>
                </a:solidFill>
                <a:latin typeface="Public Sans"/>
              </a:rPr>
              <a:t>ROLE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742710" y="6712544"/>
            <a:ext cx="3876170" cy="402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0"/>
              </a:lnSpc>
            </a:pPr>
            <a:r>
              <a:rPr lang="en-US" sz="2600" spc="31" dirty="0">
                <a:solidFill>
                  <a:srgbClr val="0042AD"/>
                </a:solidFill>
                <a:latin typeface="Helveticish Bold"/>
              </a:rPr>
              <a:t>NAME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870792" y="7119584"/>
            <a:ext cx="3643553" cy="385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0"/>
              </a:lnSpc>
            </a:pPr>
            <a:r>
              <a:rPr lang="en-US" sz="2000" spc="24" dirty="0">
                <a:solidFill>
                  <a:srgbClr val="0042AD"/>
                </a:solidFill>
                <a:latin typeface="Public Sans"/>
              </a:rPr>
              <a:t>ROLE</a:t>
            </a: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53122" y="333615"/>
            <a:ext cx="3981755" cy="1035256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3490223" y="6976495"/>
            <a:ext cx="3026040" cy="385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0"/>
              </a:lnSpc>
            </a:pPr>
            <a:r>
              <a:rPr lang="en-US" sz="2000" spc="24" dirty="0">
                <a:solidFill>
                  <a:srgbClr val="0042AD"/>
                </a:solidFill>
                <a:latin typeface="Public Sans"/>
              </a:rPr>
              <a:t>ROLE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684CB60-6016-50D3-3EAD-827D72ED82DD}"/>
              </a:ext>
            </a:extLst>
          </p:cNvPr>
          <p:cNvSpPr/>
          <p:nvPr/>
        </p:nvSpPr>
        <p:spPr>
          <a:xfrm>
            <a:off x="1734474" y="4429072"/>
            <a:ext cx="1458132" cy="1285386"/>
          </a:xfrm>
          <a:prstGeom prst="ellipse">
            <a:avLst/>
          </a:prstGeom>
          <a:solidFill>
            <a:srgbClr val="0042A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D167F21-2AAA-98A8-60A9-8DD150C75404}"/>
              </a:ext>
            </a:extLst>
          </p:cNvPr>
          <p:cNvSpPr/>
          <p:nvPr/>
        </p:nvSpPr>
        <p:spPr>
          <a:xfrm>
            <a:off x="1734474" y="6394628"/>
            <a:ext cx="1458132" cy="1285386"/>
          </a:xfrm>
          <a:prstGeom prst="ellipse">
            <a:avLst/>
          </a:prstGeom>
          <a:solidFill>
            <a:srgbClr val="0042A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DE9E6F2-5898-199A-1205-88E9990E7F46}"/>
              </a:ext>
            </a:extLst>
          </p:cNvPr>
          <p:cNvSpPr/>
          <p:nvPr/>
        </p:nvSpPr>
        <p:spPr>
          <a:xfrm>
            <a:off x="7122642" y="4426378"/>
            <a:ext cx="1458132" cy="1285386"/>
          </a:xfrm>
          <a:prstGeom prst="ellipse">
            <a:avLst/>
          </a:prstGeom>
          <a:solidFill>
            <a:srgbClr val="0042A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59348E8-DC1C-4035-60E9-CD4F5B41B49D}"/>
              </a:ext>
            </a:extLst>
          </p:cNvPr>
          <p:cNvSpPr/>
          <p:nvPr/>
        </p:nvSpPr>
        <p:spPr>
          <a:xfrm>
            <a:off x="7122642" y="6345737"/>
            <a:ext cx="1458132" cy="1285386"/>
          </a:xfrm>
          <a:prstGeom prst="ellipse">
            <a:avLst/>
          </a:prstGeom>
          <a:solidFill>
            <a:srgbClr val="0042A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BA9FAAD-FE73-769B-5BD1-6617C4E131C3}"/>
              </a:ext>
            </a:extLst>
          </p:cNvPr>
          <p:cNvSpPr/>
          <p:nvPr/>
        </p:nvSpPr>
        <p:spPr>
          <a:xfrm>
            <a:off x="11804625" y="4431582"/>
            <a:ext cx="1458132" cy="1285386"/>
          </a:xfrm>
          <a:prstGeom prst="ellipse">
            <a:avLst/>
          </a:prstGeom>
          <a:solidFill>
            <a:srgbClr val="0042A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EC7297-714A-1BE1-545D-47B889E87BB3}"/>
              </a:ext>
            </a:extLst>
          </p:cNvPr>
          <p:cNvSpPr/>
          <p:nvPr/>
        </p:nvSpPr>
        <p:spPr>
          <a:xfrm>
            <a:off x="11804625" y="6504902"/>
            <a:ext cx="1458132" cy="1285386"/>
          </a:xfrm>
          <a:prstGeom prst="ellipse">
            <a:avLst/>
          </a:prstGeom>
          <a:solidFill>
            <a:srgbClr val="0042A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965177" cy="6529271"/>
            <a:chOff x="0" y="0"/>
            <a:chExt cx="2361199" cy="17196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61199" cy="1719643"/>
            </a:xfrm>
            <a:custGeom>
              <a:avLst/>
              <a:gdLst/>
              <a:ahLst/>
              <a:cxnLst/>
              <a:rect l="l" t="t" r="r" b="b"/>
              <a:pathLst>
                <a:path w="2361199" h="1719643">
                  <a:moveTo>
                    <a:pt x="0" y="0"/>
                  </a:moveTo>
                  <a:lnTo>
                    <a:pt x="2361199" y="0"/>
                  </a:lnTo>
                  <a:lnTo>
                    <a:pt x="2361199" y="1719643"/>
                  </a:lnTo>
                  <a:lnTo>
                    <a:pt x="0" y="1719643"/>
                  </a:lnTo>
                  <a:close/>
                </a:path>
              </a:pathLst>
            </a:custGeom>
            <a:solidFill>
              <a:srgbClr val="61036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524208" y="1113198"/>
            <a:ext cx="6204761" cy="2180279"/>
            <a:chOff x="0" y="0"/>
            <a:chExt cx="1634176" cy="5742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34176" cy="574230"/>
            </a:xfrm>
            <a:custGeom>
              <a:avLst/>
              <a:gdLst/>
              <a:ahLst/>
              <a:cxnLst/>
              <a:rect l="l" t="t" r="r" b="b"/>
              <a:pathLst>
                <a:path w="1634176" h="574230">
                  <a:moveTo>
                    <a:pt x="0" y="0"/>
                  </a:moveTo>
                  <a:lnTo>
                    <a:pt x="1634176" y="0"/>
                  </a:lnTo>
                  <a:lnTo>
                    <a:pt x="1634176" y="574230"/>
                  </a:lnTo>
                  <a:lnTo>
                    <a:pt x="0" y="574230"/>
                  </a:lnTo>
                  <a:close/>
                </a:path>
              </a:pathLst>
            </a:custGeom>
            <a:solidFill>
              <a:srgbClr val="00541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24208" y="4051243"/>
            <a:ext cx="6204761" cy="2180279"/>
            <a:chOff x="0" y="0"/>
            <a:chExt cx="1634176" cy="5742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34176" cy="574230"/>
            </a:xfrm>
            <a:custGeom>
              <a:avLst/>
              <a:gdLst/>
              <a:ahLst/>
              <a:cxnLst/>
              <a:rect l="l" t="t" r="r" b="b"/>
              <a:pathLst>
                <a:path w="1634176" h="574230">
                  <a:moveTo>
                    <a:pt x="0" y="0"/>
                  </a:moveTo>
                  <a:lnTo>
                    <a:pt x="1634176" y="0"/>
                  </a:lnTo>
                  <a:lnTo>
                    <a:pt x="1634176" y="574230"/>
                  </a:lnTo>
                  <a:lnTo>
                    <a:pt x="0" y="574230"/>
                  </a:lnTo>
                  <a:close/>
                </a:path>
              </a:pathLst>
            </a:custGeom>
            <a:solidFill>
              <a:srgbClr val="00541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524208" y="6993522"/>
            <a:ext cx="6204761" cy="2180279"/>
            <a:chOff x="0" y="0"/>
            <a:chExt cx="1634176" cy="57423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34176" cy="574230"/>
            </a:xfrm>
            <a:custGeom>
              <a:avLst/>
              <a:gdLst/>
              <a:ahLst/>
              <a:cxnLst/>
              <a:rect l="l" t="t" r="r" b="b"/>
              <a:pathLst>
                <a:path w="1634176" h="574230">
                  <a:moveTo>
                    <a:pt x="0" y="0"/>
                  </a:moveTo>
                  <a:lnTo>
                    <a:pt x="1634176" y="0"/>
                  </a:lnTo>
                  <a:lnTo>
                    <a:pt x="1634176" y="574230"/>
                  </a:lnTo>
                  <a:lnTo>
                    <a:pt x="0" y="574230"/>
                  </a:lnTo>
                  <a:close/>
                </a:path>
              </a:pathLst>
            </a:custGeom>
            <a:solidFill>
              <a:srgbClr val="00541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0830410" y="1523766"/>
            <a:ext cx="1359149" cy="1359144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CF7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0929421" y="1622777"/>
            <a:ext cx="1161127" cy="1161122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0830410" y="4461811"/>
            <a:ext cx="1359149" cy="1359144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CF7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0929421" y="4560821"/>
            <a:ext cx="1161127" cy="1161122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0830410" y="7404090"/>
            <a:ext cx="1359149" cy="1359144"/>
            <a:chOff x="0" y="0"/>
            <a:chExt cx="6350000" cy="634997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CF7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0929421" y="7503101"/>
            <a:ext cx="1161127" cy="1161122"/>
            <a:chOff x="0" y="0"/>
            <a:chExt cx="6350000" cy="63499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50502" r="-50502"/>
              </a:stretch>
            </a:blipFill>
          </p:spPr>
        </p:sp>
      </p:grpSp>
      <p:sp>
        <p:nvSpPr>
          <p:cNvPr id="28" name="TextBox 28"/>
          <p:cNvSpPr txBox="1"/>
          <p:nvPr/>
        </p:nvSpPr>
        <p:spPr>
          <a:xfrm>
            <a:off x="1043940" y="1995375"/>
            <a:ext cx="7936477" cy="1097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80"/>
              </a:lnSpc>
            </a:pPr>
            <a:r>
              <a:rPr lang="en-US" sz="6600" spc="184" dirty="0">
                <a:solidFill>
                  <a:srgbClr val="FFFCF7"/>
                </a:solidFill>
                <a:latin typeface="Helveticish Bold"/>
              </a:rPr>
              <a:t>DATA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13460" y="3122983"/>
            <a:ext cx="5078389" cy="300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spc="59" dirty="0">
                <a:solidFill>
                  <a:srgbClr val="FFFCF7"/>
                </a:solidFill>
                <a:latin typeface="Public Sans"/>
              </a:rPr>
              <a:t>All the data.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489746" y="1778523"/>
            <a:ext cx="3694425" cy="43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0"/>
              </a:lnSpc>
            </a:pPr>
            <a:r>
              <a:rPr lang="en-US" sz="2600" spc="31">
                <a:solidFill>
                  <a:srgbClr val="FFFCF7"/>
                </a:solidFill>
                <a:latin typeface="Helveticish Bold"/>
              </a:rPr>
              <a:t>Number of Trainees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489746" y="2250328"/>
            <a:ext cx="4239223" cy="315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 spc="22" dirty="0">
                <a:solidFill>
                  <a:srgbClr val="FFFCF7"/>
                </a:solidFill>
                <a:latin typeface="Public Sans"/>
              </a:rPr>
              <a:t>Number, demographics, affiliation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489746" y="4716568"/>
            <a:ext cx="3156039" cy="43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0"/>
              </a:lnSpc>
            </a:pPr>
            <a:r>
              <a:rPr lang="en-US" sz="2600" spc="31">
                <a:solidFill>
                  <a:srgbClr val="FFFCF7"/>
                </a:solidFill>
                <a:latin typeface="Helveticish Bold"/>
              </a:rPr>
              <a:t>Results from PIP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489746" y="5188373"/>
            <a:ext cx="4239223" cy="65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 spc="22" dirty="0">
                <a:solidFill>
                  <a:srgbClr val="FFFCF7"/>
                </a:solidFill>
                <a:latin typeface="Public Sans"/>
              </a:rPr>
              <a:t>Pre and Post Test Evaluations from PIP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489746" y="7658847"/>
            <a:ext cx="4239223" cy="402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0"/>
              </a:lnSpc>
            </a:pPr>
            <a:r>
              <a:rPr lang="en-US" sz="2600" spc="31" dirty="0">
                <a:solidFill>
                  <a:srgbClr val="FFFCF7"/>
                </a:solidFill>
                <a:latin typeface="Helveticish Bold"/>
              </a:rPr>
              <a:t>Campus Evaluation</a:t>
            </a:r>
          </a:p>
        </p:txBody>
      </p:sp>
      <p:pic>
        <p:nvPicPr>
          <p:cNvPr id="39" name="Picture 38" descr="Students in library">
            <a:extLst>
              <a:ext uri="{FF2B5EF4-FFF2-40B4-BE49-F238E27FC236}">
                <a16:creationId xmlns:a16="http://schemas.microsoft.com/office/drawing/2014/main" id="{F12E1A9D-C069-A301-F163-C3CA0478ED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4637849"/>
            <a:ext cx="8965177" cy="564915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46744" y="630103"/>
            <a:ext cx="13794512" cy="1019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0"/>
              </a:lnSpc>
            </a:pPr>
            <a:r>
              <a:rPr lang="en-US" sz="6600" spc="184" dirty="0">
                <a:solidFill>
                  <a:srgbClr val="0042AD"/>
                </a:solidFill>
                <a:latin typeface="Helveticish Bold"/>
              </a:rPr>
              <a:t>TIMEFRAME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847080" y="1670230"/>
            <a:ext cx="10593840" cy="300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600" spc="59">
                <a:solidFill>
                  <a:srgbClr val="0042AD"/>
                </a:solidFill>
                <a:latin typeface="Public Sans"/>
              </a:rPr>
              <a:t>Number of Trainees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04800" y="0"/>
            <a:ext cx="3981755" cy="1035256"/>
          </a:xfrm>
          <a:prstGeom prst="rect">
            <a:avLst/>
          </a:prstGeom>
        </p:spPr>
      </p:pic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869101"/>
              </p:ext>
            </p:extLst>
          </p:nvPr>
        </p:nvGraphicFramePr>
        <p:xfrm>
          <a:off x="1828800" y="3589227"/>
          <a:ext cx="7315200" cy="4210051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8483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Helveticish Bold"/>
                        </a:rPr>
                        <a:t>Semester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036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Helveticish Bold"/>
                        </a:rPr>
                        <a:t>Number of Trainees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03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483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42AD"/>
                          </a:solidFill>
                          <a:latin typeface="Helveticish"/>
                        </a:rPr>
                        <a:t>Fall 20XX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483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42AD"/>
                          </a:solidFill>
                          <a:latin typeface="Helveticish"/>
                        </a:rPr>
                        <a:t>Spring 20XX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4602"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42AD"/>
                          </a:solidFill>
                          <a:latin typeface="Helveticish Bold"/>
                        </a:rPr>
                        <a:t>TOTAL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" name="Group 7"/>
          <p:cNvGrpSpPr/>
          <p:nvPr/>
        </p:nvGrpSpPr>
        <p:grpSpPr>
          <a:xfrm>
            <a:off x="10374415" y="2606926"/>
            <a:ext cx="6497417" cy="6421939"/>
            <a:chOff x="0" y="-28575"/>
            <a:chExt cx="8663222" cy="8562587"/>
          </a:xfrm>
        </p:grpSpPr>
        <p:sp>
          <p:nvSpPr>
            <p:cNvPr id="8" name="TextBox 8"/>
            <p:cNvSpPr txBox="1"/>
            <p:nvPr/>
          </p:nvSpPr>
          <p:spPr>
            <a:xfrm>
              <a:off x="1944065" y="8120137"/>
              <a:ext cx="1596980" cy="413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51"/>
                </a:lnSpc>
              </a:pPr>
              <a:r>
                <a:rPr lang="en-US" sz="1822" dirty="0">
                  <a:solidFill>
                    <a:srgbClr val="000000"/>
                  </a:solidFill>
                  <a:latin typeface="Canva Sans"/>
                </a:rPr>
                <a:t>Fall 20XX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020292" y="8120137"/>
              <a:ext cx="2295954" cy="413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51"/>
                </a:lnSpc>
              </a:pPr>
              <a:r>
                <a:rPr lang="en-US" sz="1822" dirty="0">
                  <a:solidFill>
                    <a:srgbClr val="000000"/>
                  </a:solidFill>
                  <a:latin typeface="Canva Sans"/>
                </a:rPr>
                <a:t>Spring 20XX</a:t>
              </a:r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850181" y="181340"/>
              <a:ext cx="7813041" cy="7813041"/>
              <a:chOff x="0" y="0"/>
              <a:chExt cx="10287000" cy="10287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256540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51371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770890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0" y="-28575"/>
              <a:ext cx="695849" cy="391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51"/>
                </a:lnSpc>
              </a:pPr>
              <a:r>
                <a:rPr lang="en-US" sz="1822" dirty="0">
                  <a:solidFill>
                    <a:srgbClr val="000000"/>
                  </a:solidFill>
                  <a:latin typeface="Canva Sans"/>
                </a:rPr>
                <a:t>400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86" y="1924685"/>
              <a:ext cx="688162" cy="391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51"/>
                </a:lnSpc>
              </a:pPr>
              <a:r>
                <a:rPr lang="en-US" sz="1822">
                  <a:solidFill>
                    <a:srgbClr val="000000"/>
                  </a:solidFill>
                  <a:latin typeface="Canva Sans"/>
                </a:rPr>
                <a:t>300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7332" y="3877945"/>
              <a:ext cx="678517" cy="391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51"/>
                </a:lnSpc>
              </a:pPr>
              <a:r>
                <a:rPr lang="en-US" sz="1822">
                  <a:solidFill>
                    <a:srgbClr val="000000"/>
                  </a:solidFill>
                  <a:latin typeface="Canva Sans"/>
                </a:rPr>
                <a:t>200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2456" y="5831205"/>
              <a:ext cx="673392" cy="391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51"/>
                </a:lnSpc>
              </a:pPr>
              <a:r>
                <a:rPr lang="en-US" sz="1822">
                  <a:solidFill>
                    <a:srgbClr val="000000"/>
                  </a:solidFill>
                  <a:latin typeface="Canva Sans"/>
                </a:rPr>
                <a:t>100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403463" y="7784466"/>
              <a:ext cx="292386" cy="391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51"/>
                </a:lnSpc>
              </a:pPr>
              <a:r>
                <a:rPr lang="en-US" sz="1822">
                  <a:solidFill>
                    <a:srgbClr val="000000"/>
                  </a:solidFill>
                  <a:latin typeface="Canva Sans"/>
                </a:rPr>
                <a:t>0 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81000" y="-9525"/>
            <a:ext cx="3981755" cy="1035256"/>
          </a:xfrm>
          <a:prstGeom prst="rect">
            <a:avLst/>
          </a:prstGeom>
        </p:spPr>
      </p:pic>
      <p:graphicFrame>
        <p:nvGraphicFramePr>
          <p:cNvPr id="14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446843"/>
              </p:ext>
            </p:extLst>
          </p:nvPr>
        </p:nvGraphicFramePr>
        <p:xfrm>
          <a:off x="10408787" y="3855223"/>
          <a:ext cx="7315200" cy="4238624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4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8419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036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FFFFFF"/>
                          </a:solidFill>
                          <a:latin typeface="Helveticish Bold"/>
                        </a:rPr>
                        <a:t>Fall 20XX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036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FFFFFF"/>
                          </a:solidFill>
                          <a:latin typeface="Helveticish Bold"/>
                        </a:rPr>
                        <a:t>Spring 20XX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03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3367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42AD"/>
                          </a:solidFill>
                          <a:latin typeface="Helveticish"/>
                        </a:rPr>
                        <a:t>DEMOGRAPHIC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419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42AD"/>
                          </a:solidFill>
                          <a:latin typeface="Helveticish"/>
                        </a:rPr>
                        <a:t>DEMOGRAPHIC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419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42AD"/>
                          </a:solidFill>
                          <a:latin typeface="Helveticish"/>
                        </a:rPr>
                        <a:t>DEMOGRAPHIC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10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TextBox 15"/>
          <p:cNvSpPr txBox="1"/>
          <p:nvPr/>
        </p:nvSpPr>
        <p:spPr>
          <a:xfrm>
            <a:off x="2246744" y="793537"/>
            <a:ext cx="13794512" cy="920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5500" spc="154" dirty="0">
                <a:solidFill>
                  <a:srgbClr val="0042AD"/>
                </a:solidFill>
                <a:latin typeface="Helveticish Bold"/>
              </a:rPr>
              <a:t>DEMOGRAPHICS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1EF1339F-0EC5-9F28-C741-7B01D6835B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3914780"/>
              </p:ext>
            </p:extLst>
          </p:nvPr>
        </p:nvGraphicFramePr>
        <p:xfrm>
          <a:off x="-1066800" y="1910535"/>
          <a:ext cx="12192000" cy="81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446</Words>
  <Application>Microsoft Office PowerPoint</Application>
  <PresentationFormat>Custom</PresentationFormat>
  <Paragraphs>137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Calibri</vt:lpstr>
      <vt:lpstr>Helveticish Bold</vt:lpstr>
      <vt:lpstr>Arial</vt:lpstr>
      <vt:lpstr>Helveticish</vt:lpstr>
      <vt:lpstr>Canva Sans</vt:lpstr>
      <vt:lpstr>Public Sans Bold</vt:lpstr>
      <vt:lpstr>Public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Engage Data Presentation</dc:title>
  <dc:creator>Leitschuh, Margo M.</dc:creator>
  <cp:lastModifiedBy>Leitschuh, Margo M.</cp:lastModifiedBy>
  <cp:revision>7</cp:revision>
  <dcterms:created xsi:type="dcterms:W3CDTF">2006-08-16T00:00:00Z</dcterms:created>
  <dcterms:modified xsi:type="dcterms:W3CDTF">2023-09-12T17:03:02Z</dcterms:modified>
  <dc:identifier>DAFjAa_RqPo</dc:identifier>
</cp:coreProperties>
</file>